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Layouts/slideLayout265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57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256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197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72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16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25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184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95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8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5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46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25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5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64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slides/slide22.xml" ContentType="application/vnd.openxmlformats-officedocument.presentationml.slide+xml"/>
  <Override PartName="/ppt/slideLayouts/slideLayout10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0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2.xml" ContentType="application/vnd.openxmlformats-officedocument.theme+xml"/>
  <Override PartName="/ppt/slideLayouts/slideLayout7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4.xml" ContentType="application/vnd.openxmlformats-officedocument.presentationml.slide+xml"/>
  <Override PartName="/ppt/theme/theme7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5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19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75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  <p:sldMasterId id="2147483695" r:id="rId2"/>
    <p:sldMasterId id="2147483731" r:id="rId3"/>
    <p:sldMasterId id="2147483767" r:id="rId4"/>
    <p:sldMasterId id="2147483803" r:id="rId5"/>
    <p:sldMasterId id="2147483839" r:id="rId6"/>
    <p:sldMasterId id="2147483875" r:id="rId7"/>
  </p:sldMasterIdLst>
  <p:notesMasterIdLst>
    <p:notesMasterId r:id="rId42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theme" Target="theme/theme1.xml"/><Relationship Id="rId9" Type="http://schemas.openxmlformats.org/officeDocument/2006/relationships/theme" Target="theme/theme2.xml"/><Relationship Id="rId10" Type="http://schemas.openxmlformats.org/officeDocument/2006/relationships/theme" Target="theme/theme3.xml"/><Relationship Id="rId11" Type="http://schemas.openxmlformats.org/officeDocument/2006/relationships/theme" Target="theme/theme4.xml"/><Relationship Id="rId12" Type="http://schemas.openxmlformats.org/officeDocument/2006/relationships/theme" Target="theme/theme5.xml"/><Relationship Id="rId13" Type="http://schemas.openxmlformats.org/officeDocument/2006/relationships/theme" Target="theme/theme6.xml"/><Relationship Id="rId14" Type="http://schemas.openxmlformats.org/officeDocument/2006/relationships/theme" Target="theme/theme7.xml"/><Relationship Id="rId15" Type="http://schemas.openxmlformats.org/officeDocument/2006/relationships/theme" Target="theme/theme8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 /><Relationship Id="rId44" Type="http://schemas.openxmlformats.org/officeDocument/2006/relationships/tableStyles" Target="tableStyles.xml" /><Relationship Id="rId4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60631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279056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The </a:t>
            </a:r>
            <a:r>
              <a:rPr lang="pt-BR"/>
              <a:t>audience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this</a:t>
            </a:r>
            <a:r>
              <a:rPr lang="pt-BR"/>
              <a:t> </a:t>
            </a:r>
            <a:r>
              <a:rPr lang="pt-BR"/>
              <a:t>museum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an</a:t>
            </a:r>
            <a:r>
              <a:rPr lang="pt-BR"/>
              <a:t> </a:t>
            </a:r>
            <a:r>
              <a:rPr lang="pt-BR"/>
              <a:t>eclectic</a:t>
            </a:r>
            <a:r>
              <a:rPr lang="pt-BR"/>
              <a:t> </a:t>
            </a:r>
            <a:r>
              <a:rPr lang="pt-BR"/>
              <a:t>audience</a:t>
            </a:r>
            <a:r>
              <a:rPr lang="pt-BR"/>
              <a:t>. </a:t>
            </a:r>
            <a:r>
              <a:rPr lang="pt-BR"/>
              <a:t>They</a:t>
            </a:r>
            <a:r>
              <a:rPr lang="pt-BR"/>
              <a:t> </a:t>
            </a:r>
            <a:r>
              <a:rPr lang="pt-BR"/>
              <a:t>have</a:t>
            </a:r>
            <a:r>
              <a:rPr lang="pt-BR"/>
              <a:t> </a:t>
            </a:r>
            <a:r>
              <a:rPr lang="pt-BR"/>
              <a:t>children</a:t>
            </a:r>
            <a:r>
              <a:rPr lang="pt-BR"/>
              <a:t>, </a:t>
            </a:r>
            <a:r>
              <a:rPr lang="pt-BR"/>
              <a:t>adult</a:t>
            </a:r>
            <a:r>
              <a:rPr lang="pt-BR"/>
              <a:t>, </a:t>
            </a:r>
            <a:r>
              <a:rPr lang="pt-BR"/>
              <a:t>elderly</a:t>
            </a:r>
            <a:r>
              <a:rPr lang="pt-BR"/>
              <a:t>. People </a:t>
            </a:r>
            <a:r>
              <a:rPr lang="pt-BR"/>
              <a:t>who</a:t>
            </a:r>
            <a:r>
              <a:rPr lang="pt-BR"/>
              <a:t> </a:t>
            </a:r>
            <a:r>
              <a:rPr lang="pt-BR"/>
              <a:t>know</a:t>
            </a:r>
            <a:r>
              <a:rPr lang="pt-BR"/>
              <a:t> a </a:t>
            </a:r>
            <a:r>
              <a:rPr lang="pt-BR"/>
              <a:t>lot</a:t>
            </a:r>
            <a:r>
              <a:rPr lang="pt-BR"/>
              <a:t> </a:t>
            </a:r>
            <a:r>
              <a:rPr lang="pt-BR"/>
              <a:t>about</a:t>
            </a:r>
            <a:r>
              <a:rPr lang="pt-BR"/>
              <a:t> </a:t>
            </a:r>
            <a:r>
              <a:rPr lang="pt-BR"/>
              <a:t>art</a:t>
            </a:r>
            <a:r>
              <a:rPr lang="pt-BR"/>
              <a:t>, </a:t>
            </a:r>
            <a:r>
              <a:rPr lang="pt-BR"/>
              <a:t>and</a:t>
            </a:r>
            <a:r>
              <a:rPr lang="pt-BR"/>
              <a:t> </a:t>
            </a:r>
            <a:r>
              <a:rPr lang="pt-BR"/>
              <a:t>people</a:t>
            </a:r>
            <a:r>
              <a:rPr lang="pt-BR"/>
              <a:t> </a:t>
            </a:r>
            <a:r>
              <a:rPr lang="pt-BR"/>
              <a:t>who</a:t>
            </a:r>
            <a:r>
              <a:rPr lang="pt-BR"/>
              <a:t> </a:t>
            </a:r>
            <a:r>
              <a:rPr lang="pt-BR"/>
              <a:t>don’t</a:t>
            </a:r>
            <a:r>
              <a:rPr lang="pt-BR"/>
              <a:t>. </a:t>
            </a:r>
            <a:r>
              <a:rPr lang="pt-BR" b="1"/>
              <a:t>Considering</a:t>
            </a:r>
            <a:r>
              <a:rPr lang="pt-BR" b="1"/>
              <a:t> </a:t>
            </a:r>
            <a:r>
              <a:rPr lang="pt-BR" b="1"/>
              <a:t>this</a:t>
            </a:r>
            <a:r>
              <a:rPr lang="pt-BR" b="1"/>
              <a:t> </a:t>
            </a:r>
            <a:r>
              <a:rPr lang="pt-BR" b="1"/>
              <a:t>scenario</a:t>
            </a:r>
            <a:r>
              <a:rPr lang="pt-BR"/>
              <a:t>,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only</a:t>
            </a:r>
            <a:r>
              <a:rPr lang="pt-BR"/>
              <a:t> </a:t>
            </a:r>
            <a:r>
              <a:rPr lang="pt-BR"/>
              <a:t>way</a:t>
            </a:r>
            <a:r>
              <a:rPr lang="pt-BR"/>
              <a:t> </a:t>
            </a:r>
            <a:r>
              <a:rPr lang="pt-BR"/>
              <a:t>to</a:t>
            </a:r>
            <a:r>
              <a:rPr lang="pt-BR"/>
              <a:t> </a:t>
            </a:r>
            <a:r>
              <a:rPr lang="pt-BR"/>
              <a:t>create</a:t>
            </a:r>
            <a:r>
              <a:rPr lang="pt-BR"/>
              <a:t> a </a:t>
            </a:r>
            <a:r>
              <a:rPr lang="pt-BR"/>
              <a:t>knowledge</a:t>
            </a:r>
            <a:r>
              <a:rPr lang="pt-BR"/>
              <a:t> base for </a:t>
            </a:r>
            <a:r>
              <a:rPr lang="pt-BR"/>
              <a:t>each</a:t>
            </a:r>
            <a:r>
              <a:rPr lang="pt-BR"/>
              <a:t> </a:t>
            </a:r>
            <a:r>
              <a:rPr lang="pt-BR"/>
              <a:t>piece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art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through</a:t>
            </a:r>
            <a:r>
              <a:rPr lang="pt-BR"/>
              <a:t> </a:t>
            </a:r>
            <a:r>
              <a:rPr lang="pt-BR"/>
              <a:t>an</a:t>
            </a:r>
            <a:r>
              <a:rPr lang="pt-BR"/>
              <a:t> </a:t>
            </a:r>
            <a:r>
              <a:rPr lang="pt-BR"/>
              <a:t>iterative</a:t>
            </a:r>
            <a:r>
              <a:rPr lang="pt-BR"/>
              <a:t> </a:t>
            </a:r>
            <a:r>
              <a:rPr lang="pt-BR"/>
              <a:t>and</a:t>
            </a:r>
            <a:r>
              <a:rPr lang="pt-BR"/>
              <a:t> incremental approach. </a:t>
            </a:r>
            <a:endParaRPr lang="pt-BR"/>
          </a:p>
        </p:txBody>
      </p:sp>
      <p:sp>
        <p:nvSpPr>
          <p:cNvPr id="15490239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CBC69D-A410-87F2-8CB4-0D4A9A940500}" type="slidenum">
              <a:rPr lang="en-US"/>
              <a:t/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39482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3054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Or</a:t>
            </a:r>
            <a:r>
              <a:rPr lang="pt-BR"/>
              <a:t> </a:t>
            </a:r>
            <a:r>
              <a:rPr lang="pt-BR"/>
              <a:t>these</a:t>
            </a:r>
            <a:r>
              <a:rPr lang="pt-BR"/>
              <a:t> </a:t>
            </a:r>
            <a:r>
              <a:rPr lang="pt-BR"/>
              <a:t>ones</a:t>
            </a:r>
            <a:r>
              <a:rPr lang="pt-BR"/>
              <a:t>? </a:t>
            </a:r>
            <a:r>
              <a:rPr lang="pt-BR"/>
              <a:t>Ask</a:t>
            </a:r>
            <a:r>
              <a:rPr lang="pt-BR"/>
              <a:t> </a:t>
            </a:r>
            <a:r>
              <a:rPr lang="pt-BR"/>
              <a:t>questions</a:t>
            </a:r>
            <a:r>
              <a:rPr lang="pt-BR"/>
              <a:t> </a:t>
            </a:r>
            <a:r>
              <a:rPr lang="pt-BR"/>
              <a:t>like</a:t>
            </a:r>
            <a:r>
              <a:rPr lang="pt-BR"/>
              <a:t>: </a:t>
            </a:r>
            <a:r>
              <a:rPr lang="pt-BR"/>
              <a:t>why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she</a:t>
            </a:r>
            <a:r>
              <a:rPr lang="pt-BR"/>
              <a:t> </a:t>
            </a:r>
            <a:r>
              <a:rPr lang="pt-BR"/>
              <a:t>sad</a:t>
            </a:r>
            <a:r>
              <a:rPr lang="pt-BR"/>
              <a:t>? </a:t>
            </a:r>
            <a:r>
              <a:rPr lang="pt-BR"/>
              <a:t>What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she</a:t>
            </a:r>
            <a:r>
              <a:rPr lang="pt-BR"/>
              <a:t> </a:t>
            </a:r>
            <a:r>
              <a:rPr lang="pt-BR"/>
              <a:t>reading</a:t>
            </a:r>
            <a:r>
              <a:rPr lang="pt-BR"/>
              <a:t>? </a:t>
            </a:r>
            <a:r>
              <a:rPr lang="pt-BR"/>
              <a:t>or</a:t>
            </a:r>
            <a:r>
              <a:rPr lang="pt-BR"/>
              <a:t> Who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author</a:t>
            </a:r>
            <a:r>
              <a:rPr lang="pt-BR"/>
              <a:t>? </a:t>
            </a:r>
            <a:r>
              <a:rPr lang="pt-BR"/>
              <a:t>What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meaning</a:t>
            </a:r>
            <a:r>
              <a:rPr lang="pt-BR"/>
              <a:t>? </a:t>
            </a:r>
            <a:r>
              <a:rPr lang="pt-BR"/>
              <a:t>And</a:t>
            </a:r>
            <a:r>
              <a:rPr lang="pt-BR"/>
              <a:t> </a:t>
            </a:r>
            <a:r>
              <a:rPr lang="pt-BR"/>
              <a:t>so</a:t>
            </a:r>
            <a:r>
              <a:rPr lang="pt-BR"/>
              <a:t> </a:t>
            </a:r>
            <a:r>
              <a:rPr lang="pt-BR"/>
              <a:t>on</a:t>
            </a:r>
            <a:endParaRPr lang="pt-BR"/>
          </a:p>
        </p:txBody>
      </p:sp>
      <p:sp>
        <p:nvSpPr>
          <p:cNvPr id="12213759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A10E9C-D640-F9FC-4FC4-2B002B91FDFC}" type="slidenum">
              <a:rPr lang="en-US"/>
              <a:t/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26287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35050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indent="0" algn="l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/>
              <a:t>How</a:t>
            </a:r>
            <a:r>
              <a:rPr lang="pt-BR"/>
              <a:t> </a:t>
            </a:r>
            <a:r>
              <a:rPr lang="pt-BR"/>
              <a:t>this</a:t>
            </a:r>
            <a:r>
              <a:rPr lang="pt-BR"/>
              <a:t> </a:t>
            </a:r>
            <a:r>
              <a:rPr lang="pt-BR"/>
              <a:t>work</a:t>
            </a:r>
            <a:r>
              <a:rPr lang="pt-BR"/>
              <a:t>? In </a:t>
            </a:r>
            <a:r>
              <a:rPr lang="pt-BR"/>
              <a:t>order</a:t>
            </a:r>
            <a:r>
              <a:rPr lang="pt-BR"/>
              <a:t> </a:t>
            </a:r>
            <a:r>
              <a:rPr lang="pt-BR"/>
              <a:t>to</a:t>
            </a:r>
            <a:r>
              <a:rPr lang="pt-BR"/>
              <a:t> </a:t>
            </a:r>
            <a:r>
              <a:rPr lang="pt-BR"/>
              <a:t>train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WCS, </a:t>
            </a:r>
            <a:r>
              <a:rPr lang="pt-BR"/>
              <a:t>we</a:t>
            </a:r>
            <a:r>
              <a:rPr lang="pt-BR"/>
              <a:t> </a:t>
            </a:r>
            <a:r>
              <a:rPr lang="pt-BR"/>
              <a:t>started</a:t>
            </a:r>
            <a:r>
              <a:rPr lang="pt-BR"/>
              <a:t> </a:t>
            </a:r>
            <a:r>
              <a:rPr lang="pt-BR"/>
              <a:t>with</a:t>
            </a:r>
            <a:r>
              <a:rPr lang="pt-BR"/>
              <a:t> a </a:t>
            </a:r>
            <a:r>
              <a:rPr lang="pt-BR"/>
              <a:t>webpage</a:t>
            </a:r>
            <a:r>
              <a:rPr lang="pt-BR"/>
              <a:t> </a:t>
            </a:r>
            <a:r>
              <a:rPr lang="pt-BR"/>
              <a:t>only</a:t>
            </a:r>
            <a:r>
              <a:rPr lang="pt-BR"/>
              <a:t> for a </a:t>
            </a:r>
            <a:r>
              <a:rPr lang="pt-BR"/>
              <a:t>small</a:t>
            </a:r>
            <a:r>
              <a:rPr lang="pt-BR"/>
              <a:t> </a:t>
            </a:r>
            <a:r>
              <a:rPr lang="pt-BR"/>
              <a:t>group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users</a:t>
            </a:r>
            <a:r>
              <a:rPr lang="pt-BR"/>
              <a:t>. </a:t>
            </a:r>
            <a:endParaRPr/>
          </a:p>
          <a:p>
            <a:pPr marL="0" marR="0" indent="0" algn="l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BR"/>
              <a:t>And</a:t>
            </a:r>
            <a:r>
              <a:rPr lang="pt-BR"/>
              <a:t> </a:t>
            </a:r>
            <a:r>
              <a:rPr lang="pt-BR"/>
              <a:t>ask</a:t>
            </a:r>
            <a:r>
              <a:rPr lang="pt-BR"/>
              <a:t> </a:t>
            </a:r>
            <a:r>
              <a:rPr lang="pt-BR"/>
              <a:t>them</a:t>
            </a:r>
            <a:r>
              <a:rPr lang="pt-BR"/>
              <a:t> </a:t>
            </a:r>
            <a:r>
              <a:rPr lang="pt-BR"/>
              <a:t>to</a:t>
            </a:r>
            <a:r>
              <a:rPr lang="pt-BR"/>
              <a:t> </a:t>
            </a:r>
            <a:r>
              <a:rPr lang="pt-BR"/>
              <a:t>make</a:t>
            </a:r>
            <a:r>
              <a:rPr lang="pt-BR"/>
              <a:t> </a:t>
            </a:r>
            <a:r>
              <a:rPr lang="pt-BR"/>
              <a:t>questions</a:t>
            </a:r>
            <a:r>
              <a:rPr lang="pt-BR"/>
              <a:t> </a:t>
            </a:r>
            <a:r>
              <a:rPr lang="pt-BR"/>
              <a:t>about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pieces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art. </a:t>
            </a:r>
            <a:r>
              <a:rPr lang="pt-BR"/>
              <a:t>This</a:t>
            </a:r>
            <a:r>
              <a:rPr lang="pt-BR"/>
              <a:t> </a:t>
            </a:r>
            <a:r>
              <a:rPr lang="pt-BR"/>
              <a:t>webpage</a:t>
            </a:r>
            <a:r>
              <a:rPr lang="pt-BR"/>
              <a:t> </a:t>
            </a:r>
            <a:r>
              <a:rPr lang="pt-BR"/>
              <a:t>was</a:t>
            </a:r>
            <a:r>
              <a:rPr lang="pt-BR"/>
              <a:t> </a:t>
            </a:r>
            <a:r>
              <a:rPr lang="pt-BR"/>
              <a:t>connected</a:t>
            </a:r>
            <a:r>
              <a:rPr lang="pt-BR"/>
              <a:t> </a:t>
            </a:r>
            <a:r>
              <a:rPr lang="pt-BR"/>
              <a:t>with</a:t>
            </a:r>
            <a:r>
              <a:rPr lang="pt-BR"/>
              <a:t> WCS </a:t>
            </a:r>
            <a:r>
              <a:rPr lang="pt-BR"/>
              <a:t>and</a:t>
            </a:r>
            <a:r>
              <a:rPr lang="pt-BR"/>
              <a:t> it </a:t>
            </a:r>
            <a:r>
              <a:rPr lang="pt-BR"/>
              <a:t>was</a:t>
            </a:r>
            <a:r>
              <a:rPr lang="pt-BR"/>
              <a:t> </a:t>
            </a:r>
            <a:r>
              <a:rPr lang="pt-BR"/>
              <a:t>capable</a:t>
            </a:r>
            <a:r>
              <a:rPr lang="pt-BR"/>
              <a:t> </a:t>
            </a:r>
            <a:r>
              <a:rPr lang="pt-BR"/>
              <a:t>to</a:t>
            </a:r>
            <a:r>
              <a:rPr lang="pt-BR"/>
              <a:t> </a:t>
            </a:r>
            <a:r>
              <a:rPr lang="pt-BR"/>
              <a:t>answer</a:t>
            </a:r>
            <a:r>
              <a:rPr lang="pt-BR"/>
              <a:t> </a:t>
            </a:r>
            <a:r>
              <a:rPr lang="pt-BR"/>
              <a:t>just</a:t>
            </a:r>
            <a:r>
              <a:rPr lang="pt-BR"/>
              <a:t> </a:t>
            </a:r>
            <a:r>
              <a:rPr lang="pt-BR"/>
              <a:t>two</a:t>
            </a:r>
            <a:r>
              <a:rPr lang="pt-BR"/>
              <a:t> </a:t>
            </a:r>
            <a:r>
              <a:rPr lang="pt-BR"/>
              <a:t>different</a:t>
            </a:r>
            <a:r>
              <a:rPr lang="pt-BR"/>
              <a:t> </a:t>
            </a:r>
            <a:r>
              <a:rPr lang="pt-BR"/>
              <a:t>intents</a:t>
            </a:r>
            <a:r>
              <a:rPr lang="pt-BR"/>
              <a:t> in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beginning</a:t>
            </a:r>
            <a:r>
              <a:rPr lang="pt-BR"/>
              <a:t>: </a:t>
            </a:r>
            <a:r>
              <a:rPr lang="pt-BR"/>
              <a:t>who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author</a:t>
            </a:r>
            <a:r>
              <a:rPr lang="pt-BR"/>
              <a:t> </a:t>
            </a:r>
            <a:r>
              <a:rPr lang="pt-BR"/>
              <a:t>and</a:t>
            </a:r>
            <a:r>
              <a:rPr lang="pt-BR"/>
              <a:t> </a:t>
            </a:r>
            <a:r>
              <a:rPr lang="pt-BR"/>
              <a:t>what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date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this</a:t>
            </a:r>
            <a:r>
              <a:rPr lang="pt-BR"/>
              <a:t> </a:t>
            </a:r>
            <a:r>
              <a:rPr lang="pt-BR"/>
              <a:t>piece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art</a:t>
            </a:r>
            <a:r>
              <a:rPr lang="pt-BR"/>
              <a:t>? The </a:t>
            </a:r>
            <a:r>
              <a:rPr lang="pt-BR"/>
              <a:t>main</a:t>
            </a:r>
            <a:r>
              <a:rPr lang="pt-BR"/>
              <a:t> </a:t>
            </a:r>
            <a:r>
              <a:rPr lang="pt-BR"/>
              <a:t>purpose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this</a:t>
            </a:r>
            <a:r>
              <a:rPr lang="pt-BR"/>
              <a:t> </a:t>
            </a:r>
            <a:r>
              <a:rPr lang="pt-BR"/>
              <a:t>webpage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collect</a:t>
            </a:r>
            <a:r>
              <a:rPr lang="pt-BR"/>
              <a:t> </a:t>
            </a:r>
            <a:r>
              <a:rPr lang="pt-BR"/>
              <a:t>questions</a:t>
            </a:r>
            <a:r>
              <a:rPr lang="pt-BR"/>
              <a:t>.</a:t>
            </a:r>
            <a:endParaRPr lang="pt-BR"/>
          </a:p>
        </p:txBody>
      </p:sp>
      <p:sp>
        <p:nvSpPr>
          <p:cNvPr id="19044505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6AC4D57-2001-A1D5-8456-77DAB54C9280}" type="slidenum">
              <a:rPr lang="en-US"/>
              <a:t/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9195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13428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All</a:t>
            </a:r>
            <a:r>
              <a:rPr lang="pt-BR"/>
              <a:t> </a:t>
            </a:r>
            <a:r>
              <a:rPr lang="pt-BR"/>
              <a:t>these</a:t>
            </a:r>
            <a:r>
              <a:rPr lang="pt-BR"/>
              <a:t> </a:t>
            </a:r>
            <a:r>
              <a:rPr lang="pt-BR"/>
              <a:t>questions</a:t>
            </a:r>
            <a:r>
              <a:rPr lang="pt-BR"/>
              <a:t> are </a:t>
            </a:r>
            <a:r>
              <a:rPr lang="pt-BR"/>
              <a:t>send</a:t>
            </a:r>
            <a:r>
              <a:rPr lang="pt-BR"/>
              <a:t> </a:t>
            </a:r>
            <a:r>
              <a:rPr lang="pt-BR"/>
              <a:t>to</a:t>
            </a:r>
            <a:r>
              <a:rPr lang="pt-BR"/>
              <a:t> </a:t>
            </a:r>
            <a:r>
              <a:rPr lang="pt-BR"/>
              <a:t>Subject</a:t>
            </a:r>
            <a:r>
              <a:rPr lang="pt-BR"/>
              <a:t> </a:t>
            </a:r>
            <a:r>
              <a:rPr lang="pt-BR"/>
              <a:t>Matter</a:t>
            </a:r>
            <a:r>
              <a:rPr lang="pt-BR"/>
              <a:t> </a:t>
            </a:r>
            <a:r>
              <a:rPr lang="pt-BR"/>
              <a:t>Especialists</a:t>
            </a:r>
            <a:r>
              <a:rPr lang="pt-BR"/>
              <a:t>. </a:t>
            </a:r>
            <a:endParaRPr lang="pt-BR"/>
          </a:p>
          <a:p>
            <a:pPr>
              <a:defRPr/>
            </a:pPr>
            <a:r>
              <a:rPr lang="pt-BR"/>
              <a:t>The</a:t>
            </a:r>
            <a:r>
              <a:rPr lang="pt-BR"/>
              <a:t> </a:t>
            </a:r>
            <a:r>
              <a:rPr lang="pt-BR"/>
              <a:t>SMEs</a:t>
            </a:r>
            <a:r>
              <a:rPr lang="pt-BR"/>
              <a:t> </a:t>
            </a:r>
            <a:r>
              <a:rPr lang="pt-BR"/>
              <a:t>can</a:t>
            </a:r>
            <a:r>
              <a:rPr lang="pt-BR"/>
              <a:t> </a:t>
            </a:r>
            <a:r>
              <a:rPr lang="pt-BR"/>
              <a:t>create</a:t>
            </a:r>
            <a:r>
              <a:rPr lang="pt-BR"/>
              <a:t> new </a:t>
            </a:r>
            <a:r>
              <a:rPr lang="pt-BR"/>
              <a:t>intents</a:t>
            </a:r>
            <a:r>
              <a:rPr lang="pt-BR"/>
              <a:t> </a:t>
            </a:r>
            <a:r>
              <a:rPr lang="pt-BR"/>
              <a:t>and</a:t>
            </a:r>
            <a:r>
              <a:rPr lang="pt-BR"/>
              <a:t> </a:t>
            </a:r>
            <a:r>
              <a:rPr lang="pt-BR"/>
              <a:t>answer</a:t>
            </a:r>
            <a:r>
              <a:rPr lang="pt-BR"/>
              <a:t> </a:t>
            </a:r>
            <a:r>
              <a:rPr lang="pt-BR"/>
              <a:t>based</a:t>
            </a:r>
            <a:r>
              <a:rPr lang="pt-BR"/>
              <a:t> </a:t>
            </a:r>
            <a:r>
              <a:rPr lang="pt-BR"/>
              <a:t>on</a:t>
            </a:r>
            <a:r>
              <a:rPr lang="pt-BR"/>
              <a:t> </a:t>
            </a:r>
            <a:r>
              <a:rPr lang="pt-BR"/>
              <a:t>these</a:t>
            </a:r>
            <a:r>
              <a:rPr lang="pt-BR"/>
              <a:t> </a:t>
            </a:r>
            <a:r>
              <a:rPr lang="pt-BR"/>
              <a:t>questions</a:t>
            </a:r>
            <a:r>
              <a:rPr lang="pt-BR"/>
              <a:t>.</a:t>
            </a:r>
            <a:endParaRPr/>
          </a:p>
          <a:p>
            <a:pPr>
              <a:defRPr/>
            </a:pPr>
            <a:r>
              <a:rPr lang="pt-BR"/>
              <a:t>This</a:t>
            </a:r>
            <a:r>
              <a:rPr lang="pt-BR"/>
              <a:t> </a:t>
            </a:r>
            <a:r>
              <a:rPr lang="pt-BR"/>
              <a:t>process</a:t>
            </a:r>
            <a:r>
              <a:rPr lang="pt-BR"/>
              <a:t> improves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knowledge</a:t>
            </a:r>
            <a:r>
              <a:rPr lang="pt-BR"/>
              <a:t> base </a:t>
            </a:r>
            <a:r>
              <a:rPr lang="pt-BR"/>
              <a:t>of</a:t>
            </a:r>
            <a:r>
              <a:rPr lang="pt-BR"/>
              <a:t> WCS </a:t>
            </a:r>
            <a:r>
              <a:rPr lang="pt-BR"/>
              <a:t>and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scope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application</a:t>
            </a:r>
            <a:r>
              <a:rPr lang="pt-BR"/>
              <a:t>. In </a:t>
            </a:r>
            <a:r>
              <a:rPr lang="pt-BR"/>
              <a:t>other</a:t>
            </a:r>
            <a:r>
              <a:rPr lang="pt-BR"/>
              <a:t> </a:t>
            </a:r>
            <a:r>
              <a:rPr lang="pt-BR"/>
              <a:t>words</a:t>
            </a:r>
            <a:r>
              <a:rPr lang="pt-BR"/>
              <a:t>,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coverage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WCS.</a:t>
            </a:r>
            <a:endParaRPr/>
          </a:p>
          <a:p>
            <a:pPr>
              <a:defRPr/>
            </a:pPr>
            <a:r>
              <a:rPr lang="pt-BR" b="1"/>
              <a:t>We</a:t>
            </a:r>
            <a:r>
              <a:rPr lang="pt-BR" b="1"/>
              <a:t> </a:t>
            </a:r>
            <a:r>
              <a:rPr lang="pt-BR" b="1"/>
              <a:t>can</a:t>
            </a:r>
            <a:r>
              <a:rPr lang="pt-BR" b="1"/>
              <a:t> execute </a:t>
            </a:r>
            <a:r>
              <a:rPr lang="pt-BR" b="1"/>
              <a:t>this</a:t>
            </a:r>
            <a:r>
              <a:rPr lang="pt-BR" b="1"/>
              <a:t> </a:t>
            </a:r>
            <a:r>
              <a:rPr lang="pt-BR" b="1"/>
              <a:t>cycle</a:t>
            </a:r>
            <a:r>
              <a:rPr lang="pt-BR" b="1"/>
              <a:t> </a:t>
            </a:r>
            <a:r>
              <a:rPr lang="pt-BR" b="1"/>
              <a:t>many</a:t>
            </a:r>
            <a:r>
              <a:rPr lang="pt-BR" b="1"/>
              <a:t> times as </a:t>
            </a:r>
            <a:r>
              <a:rPr lang="pt-BR" b="1"/>
              <a:t>we</a:t>
            </a:r>
            <a:r>
              <a:rPr lang="pt-BR" b="1"/>
              <a:t> </a:t>
            </a:r>
            <a:r>
              <a:rPr lang="pt-BR" b="1"/>
              <a:t>want</a:t>
            </a:r>
            <a:r>
              <a:rPr lang="pt-BR" b="1"/>
              <a:t>. </a:t>
            </a:r>
            <a:endParaRPr lang="pt-BR" b="1"/>
          </a:p>
        </p:txBody>
      </p:sp>
      <p:sp>
        <p:nvSpPr>
          <p:cNvPr id="12101870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74F2B0-6A9B-B469-849F-0E8085C580F2}" type="slidenum">
              <a:rPr lang="en-US"/>
              <a:t/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35688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13121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The </a:t>
            </a:r>
            <a:r>
              <a:rPr lang="pt-BR"/>
              <a:t>capability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improving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system </a:t>
            </a:r>
            <a:r>
              <a:rPr lang="pt-BR"/>
              <a:t>features</a:t>
            </a:r>
            <a:r>
              <a:rPr lang="pt-BR"/>
              <a:t> </a:t>
            </a:r>
            <a:r>
              <a:rPr lang="pt-BR"/>
              <a:t>based</a:t>
            </a:r>
            <a:r>
              <a:rPr lang="pt-BR"/>
              <a:t> </a:t>
            </a:r>
            <a:r>
              <a:rPr lang="pt-BR"/>
              <a:t>on</a:t>
            </a:r>
            <a:r>
              <a:rPr lang="pt-BR"/>
              <a:t> data </a:t>
            </a:r>
            <a:r>
              <a:rPr lang="pt-BR"/>
              <a:t>collected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something</a:t>
            </a:r>
            <a:r>
              <a:rPr lang="pt-BR"/>
              <a:t> </a:t>
            </a:r>
            <a:r>
              <a:rPr lang="pt-BR"/>
              <a:t>that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drawing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market’s</a:t>
            </a:r>
            <a:r>
              <a:rPr lang="pt-BR"/>
              <a:t> </a:t>
            </a:r>
            <a:r>
              <a:rPr lang="pt-BR"/>
              <a:t>attention</a:t>
            </a:r>
            <a:r>
              <a:rPr lang="pt-BR"/>
              <a:t>. </a:t>
            </a:r>
            <a:endParaRPr/>
          </a:p>
          <a:p>
            <a:pPr>
              <a:defRPr/>
            </a:pPr>
            <a:r>
              <a:rPr lang="pt-BR"/>
              <a:t>The </a:t>
            </a:r>
            <a:r>
              <a:rPr lang="pt-BR"/>
              <a:t>idea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that</a:t>
            </a:r>
            <a:r>
              <a:rPr lang="pt-BR"/>
              <a:t> </a:t>
            </a:r>
            <a:r>
              <a:rPr lang="pt-BR"/>
              <a:t>we</a:t>
            </a:r>
            <a:r>
              <a:rPr lang="pt-BR"/>
              <a:t> release a system </a:t>
            </a:r>
            <a:r>
              <a:rPr lang="pt-BR"/>
              <a:t>with</a:t>
            </a:r>
            <a:r>
              <a:rPr lang="pt-BR"/>
              <a:t> a </a:t>
            </a:r>
            <a:r>
              <a:rPr lang="pt-BR"/>
              <a:t>very</a:t>
            </a:r>
            <a:r>
              <a:rPr lang="pt-BR"/>
              <a:t> </a:t>
            </a:r>
            <a:r>
              <a:rPr lang="pt-BR"/>
              <a:t>limited</a:t>
            </a:r>
            <a:r>
              <a:rPr lang="pt-BR"/>
              <a:t> </a:t>
            </a:r>
            <a:r>
              <a:rPr lang="pt-BR"/>
              <a:t>scope</a:t>
            </a:r>
            <a:r>
              <a:rPr lang="pt-BR"/>
              <a:t>. The </a:t>
            </a:r>
            <a:r>
              <a:rPr lang="pt-BR"/>
              <a:t>users</a:t>
            </a:r>
            <a:r>
              <a:rPr lang="pt-BR"/>
              <a:t> start </a:t>
            </a:r>
            <a:r>
              <a:rPr lang="pt-BR"/>
              <a:t>to</a:t>
            </a:r>
            <a:r>
              <a:rPr lang="pt-BR"/>
              <a:t> use </a:t>
            </a:r>
            <a:r>
              <a:rPr lang="pt-BR"/>
              <a:t>this</a:t>
            </a:r>
            <a:r>
              <a:rPr lang="pt-BR"/>
              <a:t> system </a:t>
            </a:r>
            <a:r>
              <a:rPr lang="pt-BR"/>
              <a:t>and</a:t>
            </a:r>
            <a:r>
              <a:rPr lang="pt-BR"/>
              <a:t> </a:t>
            </a:r>
            <a:r>
              <a:rPr lang="pt-BR"/>
              <a:t>generate</a:t>
            </a:r>
            <a:r>
              <a:rPr lang="pt-BR"/>
              <a:t> data. </a:t>
            </a:r>
            <a:r>
              <a:rPr lang="pt-BR"/>
              <a:t>This</a:t>
            </a:r>
            <a:r>
              <a:rPr lang="pt-BR"/>
              <a:t> data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used</a:t>
            </a:r>
            <a:r>
              <a:rPr lang="pt-BR"/>
              <a:t> </a:t>
            </a:r>
            <a:r>
              <a:rPr lang="pt-BR"/>
              <a:t>by</a:t>
            </a:r>
            <a:r>
              <a:rPr lang="pt-BR"/>
              <a:t> </a:t>
            </a:r>
            <a:r>
              <a:rPr lang="pt-BR"/>
              <a:t>machine</a:t>
            </a:r>
            <a:r>
              <a:rPr lang="pt-BR"/>
              <a:t> </a:t>
            </a:r>
            <a:r>
              <a:rPr lang="pt-BR"/>
              <a:t>learning</a:t>
            </a:r>
            <a:r>
              <a:rPr lang="pt-BR"/>
              <a:t> </a:t>
            </a:r>
            <a:r>
              <a:rPr lang="pt-BR"/>
              <a:t>algorithms</a:t>
            </a:r>
            <a:r>
              <a:rPr lang="pt-BR"/>
              <a:t> </a:t>
            </a:r>
            <a:r>
              <a:rPr lang="pt-BR"/>
              <a:t>to</a:t>
            </a:r>
            <a:r>
              <a:rPr lang="pt-BR"/>
              <a:t> improve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scope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system. </a:t>
            </a:r>
            <a:endParaRPr/>
          </a:p>
          <a:p>
            <a:pPr>
              <a:defRPr/>
            </a:pPr>
            <a:r>
              <a:rPr lang="pt-BR"/>
              <a:t>This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a </a:t>
            </a:r>
            <a:r>
              <a:rPr lang="pt-BR"/>
              <a:t>virtuous</a:t>
            </a:r>
            <a:r>
              <a:rPr lang="pt-BR"/>
              <a:t> </a:t>
            </a:r>
            <a:r>
              <a:rPr lang="pt-BR"/>
              <a:t>cycle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Artificial </a:t>
            </a:r>
            <a:r>
              <a:rPr lang="pt-BR"/>
              <a:t>Intelligence</a:t>
            </a:r>
            <a:r>
              <a:rPr lang="pt-BR"/>
              <a:t> </a:t>
            </a:r>
            <a:r>
              <a:rPr lang="pt-BR"/>
              <a:t>Application</a:t>
            </a:r>
            <a:r>
              <a:rPr lang="pt-BR"/>
              <a:t>.</a:t>
            </a:r>
            <a:endParaRPr lang="pt-BR"/>
          </a:p>
        </p:txBody>
      </p:sp>
      <p:sp>
        <p:nvSpPr>
          <p:cNvPr id="7243287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A9EEBB-9AA4-803C-7E4C-09307F1AA45E}" type="slidenum">
              <a:rPr lang="en-US"/>
              <a:t/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966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47524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In </a:t>
            </a:r>
            <a:r>
              <a:rPr lang="pt-BR"/>
              <a:t>other</a:t>
            </a:r>
            <a:r>
              <a:rPr lang="pt-BR"/>
              <a:t> </a:t>
            </a:r>
            <a:r>
              <a:rPr lang="pt-BR"/>
              <a:t>words</a:t>
            </a:r>
            <a:r>
              <a:rPr lang="pt-BR"/>
              <a:t>, </a:t>
            </a:r>
            <a:r>
              <a:rPr lang="pt-BR" b="1"/>
              <a:t>the</a:t>
            </a:r>
            <a:r>
              <a:rPr lang="pt-BR" b="1"/>
              <a:t> system </a:t>
            </a:r>
            <a:r>
              <a:rPr lang="pt-BR" b="1"/>
              <a:t>will</a:t>
            </a:r>
            <a:r>
              <a:rPr lang="pt-BR" b="1"/>
              <a:t> improve </a:t>
            </a:r>
            <a:r>
              <a:rPr lang="pt-BR" b="1"/>
              <a:t>their</a:t>
            </a:r>
            <a:r>
              <a:rPr lang="pt-BR" b="1"/>
              <a:t> </a:t>
            </a:r>
            <a:r>
              <a:rPr lang="pt-BR" b="1"/>
              <a:t>perfomance</a:t>
            </a:r>
            <a:r>
              <a:rPr lang="pt-BR" b="1"/>
              <a:t> over time. </a:t>
            </a:r>
            <a:endParaRPr/>
          </a:p>
          <a:p>
            <a:pPr>
              <a:defRPr/>
            </a:pPr>
            <a:r>
              <a:rPr lang="pt-BR" b="0"/>
              <a:t>With</a:t>
            </a:r>
            <a:r>
              <a:rPr lang="pt-BR" b="0"/>
              <a:t> </a:t>
            </a:r>
            <a:r>
              <a:rPr lang="pt-BR" b="0"/>
              <a:t>low</a:t>
            </a:r>
            <a:r>
              <a:rPr lang="pt-BR" b="0"/>
              <a:t> </a:t>
            </a:r>
            <a:r>
              <a:rPr lang="pt-BR" b="0"/>
              <a:t>quantity</a:t>
            </a:r>
            <a:r>
              <a:rPr lang="pt-BR" b="0"/>
              <a:t> </a:t>
            </a:r>
            <a:r>
              <a:rPr lang="pt-BR" b="0"/>
              <a:t>of</a:t>
            </a:r>
            <a:r>
              <a:rPr lang="pt-BR" b="0"/>
              <a:t> data </a:t>
            </a:r>
            <a:r>
              <a:rPr lang="pt-BR" b="0"/>
              <a:t>the</a:t>
            </a:r>
            <a:r>
              <a:rPr lang="pt-BR" b="0"/>
              <a:t> system </a:t>
            </a:r>
            <a:r>
              <a:rPr lang="pt-BR" b="0"/>
              <a:t>will</a:t>
            </a:r>
            <a:r>
              <a:rPr lang="pt-BR" b="0"/>
              <a:t> </a:t>
            </a:r>
            <a:r>
              <a:rPr lang="pt-BR" b="0"/>
              <a:t>have</a:t>
            </a:r>
            <a:r>
              <a:rPr lang="pt-BR" b="0"/>
              <a:t> </a:t>
            </a:r>
            <a:r>
              <a:rPr lang="pt-BR" b="0"/>
              <a:t>low</a:t>
            </a:r>
            <a:r>
              <a:rPr lang="pt-BR" b="0"/>
              <a:t> </a:t>
            </a:r>
            <a:r>
              <a:rPr lang="pt-BR" b="0"/>
              <a:t>perfomance</a:t>
            </a:r>
            <a:r>
              <a:rPr lang="pt-BR" b="0"/>
              <a:t>, </a:t>
            </a:r>
            <a:r>
              <a:rPr lang="pt-BR" b="0"/>
              <a:t>but</a:t>
            </a:r>
            <a:r>
              <a:rPr lang="pt-BR" b="0"/>
              <a:t> </a:t>
            </a:r>
            <a:r>
              <a:rPr lang="pt-BR" b="0"/>
              <a:t>with</a:t>
            </a:r>
            <a:r>
              <a:rPr lang="pt-BR" b="0"/>
              <a:t> high </a:t>
            </a:r>
            <a:r>
              <a:rPr lang="pt-BR" b="0"/>
              <a:t>quantity</a:t>
            </a:r>
            <a:r>
              <a:rPr lang="pt-BR" b="0"/>
              <a:t> </a:t>
            </a:r>
            <a:r>
              <a:rPr lang="pt-BR" b="0"/>
              <a:t>of</a:t>
            </a:r>
            <a:r>
              <a:rPr lang="pt-BR" b="0"/>
              <a:t> data </a:t>
            </a:r>
            <a:r>
              <a:rPr lang="pt-BR" b="0"/>
              <a:t>the</a:t>
            </a:r>
            <a:r>
              <a:rPr lang="pt-BR" b="0"/>
              <a:t> system </a:t>
            </a:r>
            <a:r>
              <a:rPr lang="pt-BR" b="0"/>
              <a:t>will</a:t>
            </a:r>
            <a:r>
              <a:rPr lang="pt-BR" b="0"/>
              <a:t> </a:t>
            </a:r>
            <a:r>
              <a:rPr lang="pt-BR" b="0"/>
              <a:t>have</a:t>
            </a:r>
            <a:r>
              <a:rPr lang="pt-BR" b="0"/>
              <a:t> high performance.</a:t>
            </a:r>
            <a:endParaRPr lang="pt-BR" b="0"/>
          </a:p>
        </p:txBody>
      </p:sp>
      <p:sp>
        <p:nvSpPr>
          <p:cNvPr id="19339750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E1FE31-2C30-050C-9DB6-EAFCC8925940}" type="slidenum">
              <a:rPr lang="en-US"/>
              <a:t/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9745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87547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This </a:t>
            </a:r>
            <a:r>
              <a:rPr lang="en-US" sz="900" b="1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guidance is possible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because we have several beacons in the museum. 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We have two </a:t>
            </a:r>
            <a:r>
              <a:rPr lang="en-US" sz="900" b="1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types of beacons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: one for location and another for artwork. </a:t>
            </a:r>
            <a:r>
              <a:rPr lang="en-US" sz="900" b="1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Location beacons 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are used to guide the visitor inside the Pinacoteca.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There are several beacons for this purpose in 1</a:t>
            </a:r>
            <a:r>
              <a:rPr lang="en-US" sz="900" b="0" i="0" baseline="30000">
                <a:solidFill>
                  <a:schemeClr val="tx1"/>
                </a:solidFill>
                <a:latin typeface="Calibri"/>
                <a:ea typeface="Arial"/>
                <a:cs typeface="Arial"/>
              </a:rPr>
              <a:t>st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and 2</a:t>
            </a:r>
            <a:r>
              <a:rPr lang="en-US" sz="900" b="0" i="0" baseline="30000">
                <a:solidFill>
                  <a:schemeClr val="tx1"/>
                </a:solidFill>
                <a:latin typeface="Calibri"/>
                <a:ea typeface="Arial"/>
                <a:cs typeface="Arial"/>
              </a:rPr>
              <a:t>nd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floors.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Each piece of art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has one beacon. This beacon indicates to the application what is the current piece of art. All the beacons are very </a:t>
            </a:r>
            <a:r>
              <a:rPr lang="en-US" sz="900" b="1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discreet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as you can see in the picture in the right side of this slide.</a:t>
            </a:r>
            <a:endParaRPr lang="en-US" sz="900" b="0" i="0">
              <a:solidFill>
                <a:schemeClr val="tx1"/>
              </a:solidFill>
              <a:latin typeface="Calibri"/>
              <a:ea typeface="Arial"/>
              <a:cs typeface="Arial"/>
            </a:endParaRPr>
          </a:p>
          <a:p>
            <a:pPr>
              <a:defRPr/>
            </a:pPr>
            <a:endParaRPr lang="pt-BR"/>
          </a:p>
        </p:txBody>
      </p:sp>
      <p:sp>
        <p:nvSpPr>
          <p:cNvPr id="5105179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2BB9D2-D85F-8524-81E0-BF9DB7F566D6}" type="slidenum">
              <a:rPr lang="en-US"/>
              <a:t/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71835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37388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When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the visitor approaches one of the pieces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of art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he will receive a notification to start a conversation with this piece.</a:t>
            </a:r>
            <a:endParaRPr/>
          </a:p>
          <a:p>
            <a:pPr>
              <a:defRPr/>
            </a:pP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At</a:t>
            </a:r>
            <a:r>
              <a:rPr lang="en-US" sz="900" b="0" i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this moment, the visitor can ask anything related to the piece of art. Or, in other words, start to have a conversation with this piece.</a:t>
            </a:r>
            <a:endParaRPr lang="pt-BR"/>
          </a:p>
        </p:txBody>
      </p:sp>
      <p:sp>
        <p:nvSpPr>
          <p:cNvPr id="11631242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954F2EC-1B43-6E58-7CBF-3A5B28FD377D}" type="slidenum">
              <a:rPr lang="en-US"/>
              <a:t/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72446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89981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The</a:t>
            </a:r>
            <a:r>
              <a:rPr lang="pt-BR"/>
              <a:t> </a:t>
            </a:r>
            <a:r>
              <a:rPr lang="pt-BR"/>
              <a:t>user</a:t>
            </a:r>
            <a:r>
              <a:rPr lang="pt-BR"/>
              <a:t> interface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mobile </a:t>
            </a:r>
            <a:r>
              <a:rPr lang="pt-BR"/>
              <a:t>equipment</a:t>
            </a:r>
            <a:r>
              <a:rPr lang="pt-BR"/>
              <a:t>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very</a:t>
            </a:r>
            <a:r>
              <a:rPr lang="pt-BR"/>
              <a:t> </a:t>
            </a:r>
            <a:r>
              <a:rPr lang="pt-BR"/>
              <a:t>simple</a:t>
            </a:r>
            <a:r>
              <a:rPr lang="pt-BR"/>
              <a:t>. The </a:t>
            </a:r>
            <a:r>
              <a:rPr lang="pt-BR"/>
              <a:t>only</a:t>
            </a:r>
            <a:r>
              <a:rPr lang="pt-BR"/>
              <a:t> </a:t>
            </a:r>
            <a:r>
              <a:rPr lang="pt-BR"/>
              <a:t>thing</a:t>
            </a:r>
            <a:r>
              <a:rPr lang="pt-BR"/>
              <a:t> </a:t>
            </a:r>
            <a:r>
              <a:rPr lang="pt-BR"/>
              <a:t>that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user</a:t>
            </a:r>
            <a:r>
              <a:rPr lang="pt-BR"/>
              <a:t> must do </a:t>
            </a:r>
            <a:r>
              <a:rPr lang="pt-BR"/>
              <a:t>is</a:t>
            </a:r>
            <a:r>
              <a:rPr lang="pt-BR"/>
              <a:t> </a:t>
            </a:r>
            <a:r>
              <a:rPr lang="pt-BR"/>
              <a:t>press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button</a:t>
            </a:r>
            <a:r>
              <a:rPr lang="pt-BR"/>
              <a:t> </a:t>
            </a:r>
            <a:r>
              <a:rPr lang="pt-BR"/>
              <a:t>and</a:t>
            </a:r>
            <a:r>
              <a:rPr lang="pt-BR"/>
              <a:t> </a:t>
            </a:r>
            <a:r>
              <a:rPr lang="pt-BR"/>
              <a:t>say</a:t>
            </a:r>
            <a:r>
              <a:rPr lang="pt-BR"/>
              <a:t> </a:t>
            </a:r>
            <a:r>
              <a:rPr lang="pt-BR"/>
              <a:t>something</a:t>
            </a:r>
            <a:r>
              <a:rPr lang="pt-BR"/>
              <a:t>.</a:t>
            </a:r>
            <a:endParaRPr/>
          </a:p>
          <a:p>
            <a:pPr>
              <a:defRPr/>
            </a:pPr>
            <a:r>
              <a:rPr lang="pt-BR"/>
              <a:t>At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end</a:t>
            </a:r>
            <a:r>
              <a:rPr lang="pt-BR"/>
              <a:t> </a:t>
            </a:r>
            <a:r>
              <a:rPr lang="pt-BR"/>
              <a:t>of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answer</a:t>
            </a:r>
            <a:r>
              <a:rPr lang="pt-BR"/>
              <a:t>. The </a:t>
            </a:r>
            <a:r>
              <a:rPr lang="pt-BR"/>
              <a:t>user</a:t>
            </a:r>
            <a:r>
              <a:rPr lang="pt-BR"/>
              <a:t> </a:t>
            </a:r>
            <a:r>
              <a:rPr lang="pt-BR"/>
              <a:t>can</a:t>
            </a:r>
            <a:r>
              <a:rPr lang="pt-BR"/>
              <a:t> </a:t>
            </a:r>
            <a:r>
              <a:rPr lang="pt-BR"/>
              <a:t>provide</a:t>
            </a:r>
            <a:r>
              <a:rPr lang="pt-BR"/>
              <a:t> a positive </a:t>
            </a:r>
            <a:r>
              <a:rPr lang="pt-BR"/>
              <a:t>or</a:t>
            </a:r>
            <a:r>
              <a:rPr lang="pt-BR"/>
              <a:t> negative feedback. </a:t>
            </a:r>
            <a:endParaRPr/>
          </a:p>
          <a:p>
            <a:pPr>
              <a:defRPr/>
            </a:pPr>
            <a:r>
              <a:rPr lang="pt-BR"/>
              <a:t>If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user</a:t>
            </a:r>
            <a:r>
              <a:rPr lang="pt-BR"/>
              <a:t> </a:t>
            </a:r>
            <a:r>
              <a:rPr lang="pt-BR"/>
              <a:t>wants</a:t>
            </a:r>
            <a:r>
              <a:rPr lang="pt-BR"/>
              <a:t>, </a:t>
            </a:r>
            <a:r>
              <a:rPr lang="pt-BR"/>
              <a:t>then</a:t>
            </a:r>
            <a:r>
              <a:rPr lang="pt-BR"/>
              <a:t> </a:t>
            </a:r>
            <a:r>
              <a:rPr lang="pt-BR"/>
              <a:t>he</a:t>
            </a:r>
            <a:r>
              <a:rPr lang="pt-BR"/>
              <a:t>/</a:t>
            </a:r>
            <a:r>
              <a:rPr lang="pt-BR"/>
              <a:t>she</a:t>
            </a:r>
            <a:r>
              <a:rPr lang="pt-BR"/>
              <a:t> </a:t>
            </a:r>
            <a:r>
              <a:rPr lang="pt-BR"/>
              <a:t>can</a:t>
            </a:r>
            <a:r>
              <a:rPr lang="pt-BR"/>
              <a:t> </a:t>
            </a:r>
            <a:r>
              <a:rPr lang="pt-BR"/>
              <a:t>search</a:t>
            </a:r>
            <a:r>
              <a:rPr lang="pt-BR"/>
              <a:t> for </a:t>
            </a:r>
            <a:r>
              <a:rPr lang="pt-BR"/>
              <a:t>all</a:t>
            </a:r>
            <a:r>
              <a:rPr lang="pt-BR"/>
              <a:t>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artworks</a:t>
            </a:r>
            <a:r>
              <a:rPr lang="pt-BR"/>
              <a:t> </a:t>
            </a:r>
            <a:r>
              <a:rPr lang="pt-BR"/>
              <a:t>available</a:t>
            </a:r>
            <a:r>
              <a:rPr lang="pt-BR"/>
              <a:t> in </a:t>
            </a:r>
            <a:r>
              <a:rPr lang="pt-BR"/>
              <a:t>the</a:t>
            </a:r>
            <a:r>
              <a:rPr lang="pt-BR"/>
              <a:t> </a:t>
            </a:r>
            <a:r>
              <a:rPr lang="pt-BR"/>
              <a:t>exposition</a:t>
            </a:r>
            <a:r>
              <a:rPr lang="pt-BR"/>
              <a:t>. </a:t>
            </a:r>
            <a:endParaRPr lang="pt-BR"/>
          </a:p>
        </p:txBody>
      </p:sp>
      <p:sp>
        <p:nvSpPr>
          <p:cNvPr id="993923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BB2249-F13A-9205-A1F7-133A5766B000}" type="slidenum">
              <a:rPr lang="en-US"/>
              <a:t/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1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1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2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over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>
            <a:off x="304800" y="1025802"/>
            <a:ext cx="5486401" cy="465748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1749" y="321734"/>
            <a:ext cx="695452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rcRect l="15132" t="30197" r="15581" b="32340"/>
          <a:stretch/>
        </p:blipFill>
        <p:spPr bwMode="auto">
          <a:xfrm>
            <a:off x="9880997" y="6139910"/>
            <a:ext cx="2098804" cy="531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rcRect l="18001" t="20400" r="17674" b="20718"/>
          <a:stretch/>
        </p:blipFill>
        <p:spPr bwMode="auto">
          <a:xfrm>
            <a:off x="5956299" y="540363"/>
            <a:ext cx="5729895" cy="491686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 bwMode="auto">
          <a:xfrm>
            <a:off x="304800" y="199161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chemeClr val="accent1"/>
                </a:solidFill>
              </a:rPr>
              <a:t>IBM Watson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big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6386517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0799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0773106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327185-BEAA-0942-B256-F1F574934425}" type="slidenum">
              <a:rPr lang="en-US"/>
              <a:t/>
            </a:fld>
            <a:endParaRPr lang="en-US"/>
          </a:p>
        </p:txBody>
      </p:sp>
      <p:sp>
        <p:nvSpPr>
          <p:cNvPr id="186399176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nsight, text,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9375070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5999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73975117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9144000" y="6443223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40EF31A-B6F6-738E-00D5-DB5292526288}" type="slidenum">
              <a:rPr lang="en-US"/>
              <a:t/>
            </a:fld>
            <a:endParaRPr lang="en-US"/>
          </a:p>
        </p:txBody>
      </p:sp>
      <p:sp>
        <p:nvSpPr>
          <p:cNvPr id="84121879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864837850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43839"/>
            <a:ext cx="5486400" cy="400049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00436402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6516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1404291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687250829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3 med, 2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4120890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5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02348854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1000863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A7AAE36-CC28-2F95-5E17-3184A0534DAE}" type="slidenum">
              <a:rPr lang="en-US"/>
              <a:t/>
            </a:fld>
            <a:endParaRPr lang="en-US"/>
          </a:p>
        </p:txBody>
      </p:sp>
      <p:sp>
        <p:nvSpPr>
          <p:cNvPr id="163753755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775958411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14824066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91577586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6095998" cy="3429001"/>
          </a:xfrm>
          <a:prstGeom prst="rect">
            <a:avLst/>
          </a:prstGeo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1 large, 4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7184178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3997" y="3429000"/>
            <a:ext cx="3047999" cy="3429000"/>
          </a:xfrm>
          <a:prstGeom prst="rect">
            <a:avLst/>
          </a:prstGeo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63555546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3047999" y="342900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71276209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3047995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87419915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7360847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8290FBA-CAC5-9EF7-79AE-7C286697BD17}" type="slidenum">
              <a:rPr lang="en-US"/>
              <a:t/>
            </a:fld>
            <a:endParaRPr lang="en-US"/>
          </a:p>
        </p:txBody>
      </p:sp>
      <p:sp>
        <p:nvSpPr>
          <p:cNvPr id="67687535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138286051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8" cy="3429001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647224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BFBE59-E382-745B-EF3F-D2AD9F115865}" type="slidenum">
              <a:rPr lang="en-US"/>
              <a:t/>
            </a:fld>
            <a:endParaRPr lang="en-US"/>
          </a:p>
        </p:txBody>
      </p:sp>
      <p:sp>
        <p:nvSpPr>
          <p:cNvPr id="38923115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45558522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8" cy="1720851"/>
          </a:xfrm>
          <a:prstGeom prst="rect">
            <a:avLst/>
          </a:prstGeo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ext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0540750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3809999"/>
            <a:ext cx="3047999" cy="3047999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7618293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AFAB98-FD13-A046-2596-1047941AD6C2}" type="slidenum">
              <a:rPr lang="en-US"/>
              <a:t/>
            </a:fld>
            <a:endParaRPr lang="en-US"/>
          </a:p>
        </p:txBody>
      </p:sp>
      <p:sp>
        <p:nvSpPr>
          <p:cNvPr id="121860242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4 t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7194892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-1"/>
            <a:ext cx="3047999" cy="6858000"/>
          </a:xfrm>
          <a:prstGeom prst="rect">
            <a:avLst/>
          </a:prstGeo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76580913" name="Content Placeholder 10"/>
          <p:cNvSpPr>
            <a:spLocks noGrp="1"/>
          </p:cNvSpPr>
          <p:nvPr>
            <p:ph sz="quarter" idx="20"/>
          </p:nvPr>
        </p:nvSpPr>
        <p:spPr bwMode="auto">
          <a:xfrm>
            <a:off x="3047999" y="0"/>
            <a:ext cx="3047999" cy="6858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16910003" name="Content Placeholder 14"/>
          <p:cNvSpPr>
            <a:spLocks noGrp="1"/>
          </p:cNvSpPr>
          <p:nvPr>
            <p:ph sz="quarter" idx="21"/>
          </p:nvPr>
        </p:nvSpPr>
        <p:spPr bwMode="auto">
          <a:xfrm>
            <a:off x="6095999" y="0"/>
            <a:ext cx="3047999" cy="6858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41540475" name="Content Placeholder 16"/>
          <p:cNvSpPr>
            <a:spLocks noGrp="1"/>
          </p:cNvSpPr>
          <p:nvPr>
            <p:ph sz="quarter" idx="22"/>
          </p:nvPr>
        </p:nvSpPr>
        <p:spPr bwMode="auto">
          <a:xfrm>
            <a:off x="9144000" y="0"/>
            <a:ext cx="3047999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4927636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6BC94B8-D41D-02FA-24E4-DB194C8A1F79}" type="slidenum">
              <a:rPr lang="en-US"/>
              <a:t/>
            </a:fld>
            <a:endParaRPr lang="en-US"/>
          </a:p>
        </p:txBody>
      </p:sp>
      <p:sp>
        <p:nvSpPr>
          <p:cNvPr id="175758841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grap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9820955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7514502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D9D18C-C4BE-B4F9-8590-C812FE0C1C36}" type="slidenum">
              <a:rPr lang="en-US"/>
              <a:t/>
            </a:fld>
            <a:endParaRPr lang="en-US"/>
          </a:p>
        </p:txBody>
      </p:sp>
      <p:sp>
        <p:nvSpPr>
          <p:cNvPr id="167822200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030185109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content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3189594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7681163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D0E00F-6B9A-8A7E-1448-79365C6B5469}" type="slidenum">
              <a:rPr lang="en-US"/>
              <a:t/>
            </a:fld>
            <a:endParaRPr lang="en-US"/>
          </a:p>
        </p:txBody>
      </p:sp>
      <p:sp>
        <p:nvSpPr>
          <p:cNvPr id="93536343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6115276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5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91945059" name="Content Placeholder 8"/>
          <p:cNvSpPr>
            <a:spLocks noGrp="1"/>
          </p:cNvSpPr>
          <p:nvPr>
            <p:ph sz="quarter" idx="13"/>
          </p:nvPr>
        </p:nvSpPr>
        <p:spPr bwMode="auto">
          <a:xfrm>
            <a:off x="3352799" y="888999"/>
            <a:ext cx="8534399" cy="50990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blank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0218334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3729106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493E2D-E9B7-F3F5-FAFC-795863D613C4}" type="slidenum">
              <a:rPr lang="en-US"/>
              <a:t/>
            </a:fld>
            <a:endParaRPr lang="en-US"/>
          </a:p>
        </p:txBody>
      </p:sp>
      <p:sp>
        <p:nvSpPr>
          <p:cNvPr id="85316398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03625155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5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quo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86154"/>
            <a:ext cx="6916616" cy="6027740"/>
          </a:xfrm>
        </p:spPr>
        <p:txBody>
          <a:bodyPr/>
          <a:lstStyle>
            <a:lvl1pPr marL="156629" indent="-156629"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: title, text (2/4), content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522433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5779495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6C0949-DA7E-7416-1307-CB6A25559DAC}" type="slidenum">
              <a:rPr lang="en-US"/>
              <a:t/>
            </a:fld>
            <a:endParaRPr lang="en-US"/>
          </a:p>
        </p:txBody>
      </p:sp>
      <p:sp>
        <p:nvSpPr>
          <p:cNvPr id="120862052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75955369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5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59517838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99616"/>
            <a:ext cx="2438399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54664606" name="Picture Placeholder 11"/>
          <p:cNvSpPr>
            <a:spLocks noGrp="1"/>
          </p:cNvSpPr>
          <p:nvPr>
            <p:ph type="pic" sz="quarter" idx="14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 2: title, text (2/4), quote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280476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849108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95A219-9C55-F162-0E6E-65839019A6AF}" type="slidenum">
              <a:rPr lang="en-US"/>
              <a:t/>
            </a:fld>
            <a:endParaRPr lang="en-US"/>
          </a:p>
        </p:txBody>
      </p:sp>
      <p:sp>
        <p:nvSpPr>
          <p:cNvPr id="185767800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136586208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5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20701966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99616"/>
            <a:ext cx="2438399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48744038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6267189" y="1454614"/>
            <a:ext cx="5620010" cy="4608576"/>
          </a:xfrm>
        </p:spPr>
        <p:txBody>
          <a:bodyPr/>
          <a:lstStyle>
            <a:lvl1pPr marL="117474" indent="-117474"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ab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78683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33DD29-E316-E837-9820-406B37B035A3}" type="slidenum">
              <a:rPr lang="en-US"/>
              <a:t/>
            </a:fld>
            <a:endParaRPr lang="en-US"/>
          </a:p>
        </p:txBody>
      </p:sp>
      <p:sp>
        <p:nvSpPr>
          <p:cNvPr id="158389792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95710293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56031"/>
            <a:ext cx="2438399" cy="5878659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30559521" name="Table Placeholder 6"/>
          <p:cNvSpPr>
            <a:spLocks noGrp="1"/>
          </p:cNvSpPr>
          <p:nvPr>
            <p:ph type="tbl" sz="quarter" idx="13"/>
          </p:nvPr>
        </p:nvSpPr>
        <p:spPr bwMode="auto">
          <a:xfrm>
            <a:off x="3352799" y="300566"/>
            <a:ext cx="8534399" cy="6129866"/>
          </a:xfrm>
        </p:spPr>
        <p:txBody>
          <a:bodyPr/>
          <a:lstStyle/>
          <a:p>
            <a:pPr>
              <a:defRPr/>
            </a:pPr>
            <a:r>
              <a:rPr lang="en-US"/>
              <a:t>Click icon to add table</a:t>
            </a:r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with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380724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E9B6C7-317B-0190-DB87-982E18060479}" type="slidenum">
              <a:rPr lang="en-US"/>
              <a:t/>
            </a:fld>
            <a:endParaRPr lang="en-US"/>
          </a:p>
        </p:txBody>
      </p:sp>
      <p:sp>
        <p:nvSpPr>
          <p:cNvPr id="16095429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no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hank yo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37369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1052883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74EDEE-9A52-66B6-371F-C0C772BFE6A4}" type="slidenum">
              <a:rPr lang="en-US"/>
              <a:t/>
            </a:fld>
            <a:endParaRPr lang="en-US"/>
          </a:p>
        </p:txBody>
      </p:sp>
      <p:sp>
        <p:nvSpPr>
          <p:cNvPr id="108374334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06737108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5239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 sz="1100"/>
            </a:lvl1pPr>
            <a:lvl2pPr marL="173037" indent="-173037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bm sign-off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143140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D9D802-C54D-7126-FCAF-F45F25B85F46}" type="slidenum">
              <a:rPr lang="en-US"/>
              <a:t/>
            </a:fld>
            <a:endParaRPr lang="en-US"/>
          </a:p>
        </p:txBody>
      </p:sp>
      <p:sp>
        <p:nvSpPr>
          <p:cNvPr id="28189856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pic>
        <p:nvPicPr>
          <p:cNvPr id="1265830181" name="Picture 4" descr="ibm_gry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34603" y="2914866"/>
            <a:ext cx="1730143" cy="7014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over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759537" name="Footer Placeholder 1"/>
          <p:cNvSpPr>
            <a:spLocks noGrp="1"/>
          </p:cNvSpPr>
          <p:nvPr>
            <p:ph type="ftr" sz="quarter" idx="10"/>
          </p:nvPr>
        </p:nvSpPr>
        <p:spPr bwMode="auto">
          <a:xfrm>
            <a:off x="304799" y="6437375"/>
            <a:ext cx="8534399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187163526" name="Title 3"/>
          <p:cNvSpPr>
            <a:spLocks noGrp="1"/>
          </p:cNvSpPr>
          <p:nvPr>
            <p:ph type="title"/>
          </p:nvPr>
        </p:nvSpPr>
        <p:spPr bwMode="auto">
          <a:xfrm>
            <a:off x="304798" y="271707"/>
            <a:ext cx="5486400" cy="5972458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pic>
        <p:nvPicPr>
          <p:cNvPr id="1652460242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191747" y="6273799"/>
            <a:ext cx="695451" cy="2819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"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3093569" name="Footer Placeholder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49989246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7BDFC20-7AF3-3943-E3A4-EF8963A9F20D}" type="slidenum">
              <a:rPr lang="en-US"/>
              <a:t/>
            </a:fld>
            <a:endParaRPr lang="en-US"/>
          </a:p>
        </p:txBody>
      </p:sp>
      <p:sp>
        <p:nvSpPr>
          <p:cNvPr id="692477685" name="Title 4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 (with page contents)"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7788651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5126935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B058CA-ECE1-81D5-A15C-5707860BA595}" type="slidenum">
              <a:rPr lang="en-US"/>
              <a:t/>
            </a:fld>
            <a:endParaRPr lang="en-US"/>
          </a:p>
        </p:txBody>
      </p:sp>
      <p:sp>
        <p:nvSpPr>
          <p:cNvPr id="15275651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21897798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/>
            </a:lvl1pPr>
            <a:lvl2pPr marL="173037" indent="-173037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marL="0" marR="0" lvl="1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  <a:endParaRPr/>
          </a:p>
          <a:p>
            <a:pPr marL="0" marR="0" lvl="2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  <a:endParaRPr/>
          </a:p>
          <a:p>
            <a:pPr marL="0" marR="0" lvl="3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  <a:endParaRPr/>
          </a:p>
          <a:p>
            <a:pPr marL="0" marR="0" lvl="4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21778272" name="Text Placeholder 6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marL="0" marR="0" lvl="1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  <a:endParaRPr/>
          </a:p>
          <a:p>
            <a:pPr marL="0" marR="0" lvl="2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  <a:endParaRPr/>
          </a:p>
          <a:p>
            <a:pPr marL="0" marR="0" lvl="3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  <a:endParaRPr/>
          </a:p>
          <a:p>
            <a:pPr marL="0" marR="0" lvl="4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ection, title,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719733"/>
            <a:ext cx="5486400" cy="559964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719733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800" y="267418"/>
            <a:ext cx="5486400" cy="400049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">
    <p:bg>
      <p:bgPr shadeToTitle="0">
        <a:solidFill>
          <a:srgbClr val="8C8888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709455" name="Title 1"/>
          <p:cNvSpPr>
            <a:spLocks noGrp="1"/>
          </p:cNvSpPr>
          <p:nvPr>
            <p:ph type="title"/>
          </p:nvPr>
        </p:nvSpPr>
        <p:spPr bwMode="auto">
          <a:xfrm>
            <a:off x="304799" y="280415"/>
            <a:ext cx="5486400" cy="1338409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0986050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40E038A-7110-D07B-0040-CEDB4ADA55AE}" type="slidenum">
              <a:rPr lang="en-US"/>
              <a:t/>
            </a:fld>
            <a:endParaRPr lang="en-US"/>
          </a:p>
        </p:txBody>
      </p:sp>
      <p:sp>
        <p:nvSpPr>
          <p:cNvPr id="143051934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35533593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72639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, half-image (bleeds)">
    <p:bg>
      <p:bgPr shadeToTitle="0">
        <a:solidFill>
          <a:srgbClr val="8C8888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1867814" name="Title 1"/>
          <p:cNvSpPr>
            <a:spLocks noGrp="1"/>
          </p:cNvSpPr>
          <p:nvPr>
            <p:ph type="title"/>
          </p:nvPr>
        </p:nvSpPr>
        <p:spPr bwMode="auto">
          <a:xfrm>
            <a:off x="304799" y="280415"/>
            <a:ext cx="5486400" cy="1338409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8877462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F1F7D0B-E038-450F-F334-9E30BDE1408D}" type="slidenum">
              <a:rPr lang="en-US"/>
              <a:t/>
            </a:fld>
            <a:endParaRPr lang="en-US"/>
          </a:p>
        </p:txBody>
      </p:sp>
      <p:sp>
        <p:nvSpPr>
          <p:cNvPr id="154632200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34463546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72639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62633547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ig text">
    <p:bg>
      <p:bgPr shadeToTitle="0">
        <a:solidFill>
          <a:srgbClr val="8C8888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800268" name="Title 1"/>
          <p:cNvSpPr>
            <a:spLocks noGrp="1"/>
          </p:cNvSpPr>
          <p:nvPr>
            <p:ph type="title"/>
          </p:nvPr>
        </p:nvSpPr>
        <p:spPr bwMode="auto">
          <a:xfrm>
            <a:off x="304799" y="353567"/>
            <a:ext cx="11582399" cy="5964766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4366739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7C1553-A5A3-D4C9-4E0C-B4986076F414}" type="slidenum">
              <a:rPr lang="en-US"/>
              <a:t/>
            </a:fld>
            <a:endParaRPr lang="en-US"/>
          </a:p>
        </p:txBody>
      </p:sp>
      <p:sp>
        <p:nvSpPr>
          <p:cNvPr id="191615453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quo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8187004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6916615" cy="6027739"/>
          </a:xfrm>
        </p:spPr>
        <p:txBody>
          <a:bodyPr/>
          <a:lstStyle>
            <a:lvl1pPr marL="117474" indent="-117474"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1561798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2F5FBF9-EE0E-A543-E2B3-178E47B9B5A6}" type="slidenum">
              <a:rPr lang="en-US"/>
              <a:t/>
            </a:fld>
            <a:endParaRPr lang="en-US"/>
          </a:p>
        </p:txBody>
      </p:sp>
      <p:sp>
        <p:nvSpPr>
          <p:cNvPr id="108425908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005535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5486400" cy="577073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5667928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B82AD8-2CD0-963B-9564-4136420DF02F}" type="slidenum">
              <a:rPr lang="en-US"/>
              <a:t/>
            </a:fld>
            <a:endParaRPr lang="en-US"/>
          </a:p>
        </p:txBody>
      </p:sp>
      <p:sp>
        <p:nvSpPr>
          <p:cNvPr id="207992046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61595613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658367"/>
            <a:ext cx="5486400" cy="5599639"/>
          </a:xfrm>
        </p:spPr>
        <p:txBody>
          <a:bodyPr/>
          <a:lstStyle>
            <a:lvl1pPr>
              <a:spcBef>
                <a:spcPts val="1099"/>
              </a:spcBef>
              <a:spcAft>
                <a:spcPts val="0"/>
              </a:spcAft>
              <a:defRPr/>
            </a:lvl1pPr>
            <a:lvl2pPr>
              <a:spcBef>
                <a:spcPts val="1099"/>
              </a:spcBef>
              <a:defRPr/>
            </a:lvl2pPr>
            <a:lvl3pPr>
              <a:spcBef>
                <a:spcPts val="1099"/>
              </a:spcBef>
              <a:defRPr/>
            </a:lvl3pPr>
            <a:lvl4pPr>
              <a:spcBef>
                <a:spcPts val="1099"/>
              </a:spcBef>
              <a:defRPr/>
            </a:lvl4pPr>
            <a:lvl5pPr>
              <a:spcBef>
                <a:spcPts val="1099"/>
              </a:spcBef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7395307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7417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6555548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27914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0165589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22A01A-F1EE-35B3-4108-864972C5FF85}" type="slidenum">
              <a:rPr lang="en-US"/>
              <a:t/>
            </a:fld>
            <a:endParaRPr lang="en-US"/>
          </a:p>
        </p:txBody>
      </p:sp>
      <p:sp>
        <p:nvSpPr>
          <p:cNvPr id="162877881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32128947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9616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06827505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9616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2434739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8534399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964594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26ABAEA-6D23-E578-8871-70BEBD4D3A60}" type="slidenum">
              <a:rPr lang="en-US"/>
              <a:t/>
            </a:fld>
            <a:endParaRPr lang="en-US"/>
          </a:p>
        </p:txBody>
      </p:sp>
      <p:sp>
        <p:nvSpPr>
          <p:cNvPr id="93233990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376791587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9"/>
            <a:ext cx="5486400" cy="4786207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132410326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61782972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59"/>
            <a:ext cx="5486400" cy="4786206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, different text size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0041705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66954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093671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5A67FB14-B228-83DD-AF5B-01D4378F5755}" type="slidenum">
              <a:rPr lang="en-US"/>
              <a:t/>
            </a:fld>
            <a:endParaRPr lang="en-US"/>
          </a:p>
        </p:txBody>
      </p:sp>
      <p:sp>
        <p:nvSpPr>
          <p:cNvPr id="32414122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27668662" name="Content Placeholder 5"/>
          <p:cNvSpPr>
            <a:spLocks noGrp="1"/>
          </p:cNvSpPr>
          <p:nvPr>
            <p:ph sz="quarter" idx="12"/>
          </p:nvPr>
        </p:nvSpPr>
        <p:spPr bwMode="auto">
          <a:xfrm>
            <a:off x="304799" y="1327357"/>
            <a:ext cx="5486400" cy="4916809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87243708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6400800" y="1488863"/>
            <a:ext cx="5486400" cy="475530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four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0524779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8534399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1056818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A78192-E8C7-646F-AAF3-97879A445C13}" type="slidenum">
              <a:rPr lang="en-US"/>
              <a:t/>
            </a:fld>
            <a:endParaRPr lang="en-US"/>
          </a:p>
        </p:txBody>
      </p:sp>
      <p:sp>
        <p:nvSpPr>
          <p:cNvPr id="209441795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47697719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134872067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09193470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58"/>
            <a:ext cx="2438399" cy="4786206"/>
          </a:xfrm>
        </p:spPr>
        <p:txBody>
          <a:bodyPr/>
          <a:lstStyle>
            <a:lvl1pPr>
              <a:spcBef>
                <a:spcPts val="1099"/>
              </a:spcBef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13200076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86399539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0690980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18230315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5486400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5535219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7B34C2-3B72-F349-8B5E-C4E2E1EC0BC9}" type="slidenum">
              <a:rPr lang="en-US"/>
              <a:t/>
            </a:fld>
            <a:endParaRPr lang="en-US"/>
          </a:p>
        </p:txBody>
      </p:sp>
      <p:sp>
        <p:nvSpPr>
          <p:cNvPr id="40081200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990117440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65491584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781126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86153"/>
            <a:ext cx="5486400" cy="1213464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1499617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8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9617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8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2596444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990060684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1735129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B59C6C-E10F-822E-FF0E-0680DB780708}" type="slidenum">
              <a:rPr lang="en-US"/>
              <a:t/>
            </a:fld>
            <a:endParaRPr lang="en-US"/>
          </a:p>
        </p:txBody>
      </p:sp>
      <p:sp>
        <p:nvSpPr>
          <p:cNvPr id="76189183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046387732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38"/>
            <a:ext cx="2438399" cy="4781126"/>
          </a:xfrm>
        </p:spPr>
        <p:txBody>
          <a:bodyPr/>
          <a:lstStyle>
            <a:lvl1pPr>
              <a:spcBef>
                <a:spcPts val="1099"/>
              </a:spcBef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9800436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63038"/>
            <a:ext cx="2438399" cy="478112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narrow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9350791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7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9254339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F4C18E0-D52F-EA63-3FA6-93F583CFA577}" type="slidenum">
              <a:rPr lang="en-US"/>
              <a:t/>
            </a:fld>
            <a:endParaRPr lang="en-US"/>
          </a:p>
        </p:txBody>
      </p:sp>
      <p:sp>
        <p:nvSpPr>
          <p:cNvPr id="109289032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112471312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58764240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94516135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dark background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4041996" name="Rectangle 4"/>
          <p:cNvSpPr/>
          <p:nvPr/>
        </p:nvSpPr>
        <p:spPr bwMode="auto">
          <a:xfrm>
            <a:off x="6095999" y="0"/>
            <a:ext cx="6095999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46976178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7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353759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24F548-10D2-6B49-8762-92C6FECF3EB1}" type="slidenum">
              <a:rPr lang="en-US"/>
              <a:t/>
            </a:fld>
            <a:endParaRPr lang="en-US"/>
          </a:p>
        </p:txBody>
      </p:sp>
      <p:sp>
        <p:nvSpPr>
          <p:cNvPr id="21305899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89861223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99616"/>
            <a:ext cx="5486400" cy="46685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099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2787668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44161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1107228462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87053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0364795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BDC391-0B41-4D04-BA0F-42D5CFE1C19B}" type="slidenum">
              <a:rPr lang="en-US"/>
              <a:t/>
            </a:fld>
            <a:endParaRPr lang="en-US"/>
          </a:p>
        </p:txBody>
      </p:sp>
      <p:sp>
        <p:nvSpPr>
          <p:cNvPr id="193852183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half-blank are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9933364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87053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4437769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85A398-7719-4E5C-7DFB-F82C0185EED5}" type="slidenum">
              <a:rPr lang="en-US"/>
              <a:t/>
            </a:fld>
            <a:endParaRPr lang="en-US"/>
          </a:p>
        </p:txBody>
      </p:sp>
      <p:sp>
        <p:nvSpPr>
          <p:cNvPr id="19218754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2305754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0799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0765181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66A8C3-FF54-FDEA-DEE3-19EDFE72D8B4}" type="slidenum">
              <a:rPr lang="en-US"/>
              <a:t/>
            </a:fld>
            <a:endParaRPr lang="en-US"/>
          </a:p>
        </p:txBody>
      </p:sp>
      <p:sp>
        <p:nvSpPr>
          <p:cNvPr id="191059822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nsight, text,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1457955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5999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8024176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4468B-04C1-0312-77BE-701DB8798F4A}" type="slidenum">
              <a:rPr lang="en-US"/>
              <a:t/>
            </a:fld>
            <a:endParaRPr lang="en-US"/>
          </a:p>
        </p:txBody>
      </p:sp>
      <p:sp>
        <p:nvSpPr>
          <p:cNvPr id="113327543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163497578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43839"/>
            <a:ext cx="5486400" cy="400049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13750085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6516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08772596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16607021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3 med, 2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5504092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5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0598316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ECFBD4-0055-A269-1479-6869301578DB}" type="slidenum">
              <a:rPr lang="en-US"/>
              <a:t/>
            </a:fld>
            <a:endParaRPr lang="en-US"/>
          </a:p>
        </p:txBody>
      </p:sp>
      <p:sp>
        <p:nvSpPr>
          <p:cNvPr id="132672232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38834463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69657062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28921815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6095999" cy="2815166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1019268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6095998" cy="3429001"/>
          </a:xfrm>
          <a:prstGeom prst="rect">
            <a:avLst/>
          </a:prstGeo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1 large, 4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8687740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3997" y="3429000"/>
            <a:ext cx="3047999" cy="3429000"/>
          </a:xfrm>
          <a:prstGeom prst="rect">
            <a:avLst/>
          </a:prstGeo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8415419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3047999" y="342900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11304078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3047995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50882297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2578666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4BF95F-6839-77F9-073E-E65E66206C2A}" type="slidenum">
              <a:rPr lang="en-US"/>
              <a:t/>
            </a:fld>
            <a:endParaRPr lang="en-US"/>
          </a:p>
        </p:txBody>
      </p:sp>
      <p:sp>
        <p:nvSpPr>
          <p:cNvPr id="104810030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9858806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8" cy="3429001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960673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95D88B-EF69-5552-B576-33C012142044}" type="slidenum">
              <a:rPr lang="en-US"/>
              <a:t/>
            </a:fld>
            <a:endParaRPr lang="en-US"/>
          </a:p>
        </p:txBody>
      </p:sp>
      <p:sp>
        <p:nvSpPr>
          <p:cNvPr id="85108805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079497793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8" cy="1720851"/>
          </a:xfrm>
          <a:prstGeom prst="rect">
            <a:avLst/>
          </a:prstGeo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ection, 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548640"/>
            <a:ext cx="8534400" cy="85344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60"/>
            <a:ext cx="5486400" cy="4786207"/>
          </a:xfrm>
        </p:spPr>
        <p:txBody>
          <a:bodyPr/>
          <a:lstStyle>
            <a:lvl1pPr>
              <a:defRPr sz="21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800" y="268225"/>
            <a:ext cx="5486400" cy="280415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800" y="1457961"/>
            <a:ext cx="5486400" cy="4786207"/>
          </a:xfrm>
        </p:spPr>
        <p:txBody>
          <a:bodyPr/>
          <a:lstStyle>
            <a:lvl1pPr>
              <a:defRPr sz="21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ext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4677585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3809999"/>
            <a:ext cx="3047999" cy="3047999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2560775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FB06A8-31D0-80D4-5447-42DFDABBC741}" type="slidenum">
              <a:rPr lang="en-US"/>
              <a:t/>
            </a:fld>
            <a:endParaRPr lang="en-US"/>
          </a:p>
        </p:txBody>
      </p:sp>
      <p:sp>
        <p:nvSpPr>
          <p:cNvPr id="19675464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4 t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3578254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-1"/>
            <a:ext cx="3047999" cy="6858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48636841" name="Content Placeholder 10"/>
          <p:cNvSpPr>
            <a:spLocks noGrp="1"/>
          </p:cNvSpPr>
          <p:nvPr>
            <p:ph sz="quarter" idx="20"/>
          </p:nvPr>
        </p:nvSpPr>
        <p:spPr bwMode="auto">
          <a:xfrm>
            <a:off x="3047999" y="0"/>
            <a:ext cx="3047999" cy="6858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31597916" name="Content Placeholder 14"/>
          <p:cNvSpPr>
            <a:spLocks noGrp="1"/>
          </p:cNvSpPr>
          <p:nvPr>
            <p:ph sz="quarter" idx="21"/>
          </p:nvPr>
        </p:nvSpPr>
        <p:spPr bwMode="auto">
          <a:xfrm>
            <a:off x="6095999" y="0"/>
            <a:ext cx="3047999" cy="6858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91806214" name="Content Placeholder 16"/>
          <p:cNvSpPr>
            <a:spLocks noGrp="1"/>
          </p:cNvSpPr>
          <p:nvPr>
            <p:ph sz="quarter" idx="22"/>
          </p:nvPr>
        </p:nvSpPr>
        <p:spPr bwMode="auto">
          <a:xfrm>
            <a:off x="9144000" y="0"/>
            <a:ext cx="3047999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2794803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9A7AAD-84E5-6D04-DE2D-56E383022D65}" type="slidenum">
              <a:rPr lang="en-US"/>
              <a:t/>
            </a:fld>
            <a:endParaRPr lang="en-US"/>
          </a:p>
        </p:txBody>
      </p:sp>
      <p:sp>
        <p:nvSpPr>
          <p:cNvPr id="204789492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grap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7407250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8506610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6BD7F8-200A-7B28-3644-6E8DCE199324}" type="slidenum">
              <a:rPr lang="en-US"/>
              <a:t/>
            </a:fld>
            <a:endParaRPr lang="en-US"/>
          </a:p>
        </p:txBody>
      </p:sp>
      <p:sp>
        <p:nvSpPr>
          <p:cNvPr id="96785587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926966109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content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413479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9087145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C0E9C5-0E3A-1740-5426-736BF867CBB3}" type="slidenum">
              <a:rPr lang="en-US"/>
              <a:t/>
            </a:fld>
            <a:endParaRPr lang="en-US"/>
          </a:p>
        </p:txBody>
      </p:sp>
      <p:sp>
        <p:nvSpPr>
          <p:cNvPr id="29517319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054921812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5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97351603" name="Content Placeholder 8"/>
          <p:cNvSpPr>
            <a:spLocks noGrp="1"/>
          </p:cNvSpPr>
          <p:nvPr>
            <p:ph sz="quarter" idx="13"/>
          </p:nvPr>
        </p:nvSpPr>
        <p:spPr bwMode="auto">
          <a:xfrm>
            <a:off x="3352799" y="888999"/>
            <a:ext cx="8534399" cy="50990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blank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3832093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9398945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51ADA44-945B-04F5-64EC-E7401F8BB839}" type="slidenum">
              <a:rPr lang="en-US"/>
              <a:t/>
            </a:fld>
            <a:endParaRPr lang="en-US"/>
          </a:p>
        </p:txBody>
      </p:sp>
      <p:sp>
        <p:nvSpPr>
          <p:cNvPr id="207206887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21922452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5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: title, text (2/4), content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381383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9218758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D3BB69-77D5-0066-E75E-56B3495640C2}" type="slidenum">
              <a:rPr lang="en-US"/>
              <a:t/>
            </a:fld>
            <a:endParaRPr lang="en-US"/>
          </a:p>
        </p:txBody>
      </p:sp>
      <p:sp>
        <p:nvSpPr>
          <p:cNvPr id="122228410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301802859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5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6910114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99616"/>
            <a:ext cx="2438399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018018480" name="Picture Placeholder 11"/>
          <p:cNvSpPr>
            <a:spLocks noGrp="1"/>
          </p:cNvSpPr>
          <p:nvPr>
            <p:ph type="pic" sz="quarter" idx="14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 2: title, text (2/4), quote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7340551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0275655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33BFB6-5F23-14DA-6B37-3DFCB9F2F986}" type="slidenum">
              <a:rPr lang="en-US"/>
              <a:t/>
            </a:fld>
            <a:endParaRPr lang="en-US"/>
          </a:p>
        </p:txBody>
      </p:sp>
      <p:sp>
        <p:nvSpPr>
          <p:cNvPr id="116397117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546556958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5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33221297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88017"/>
            <a:ext cx="2438399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37122486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6267189" y="1402079"/>
            <a:ext cx="5620010" cy="4608576"/>
          </a:xfrm>
        </p:spPr>
        <p:txBody>
          <a:bodyPr/>
          <a:lstStyle>
            <a:lvl1pPr marL="117474" indent="-117474"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ab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493571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FCC0C2-6186-569B-D082-84B283708E91}" type="slidenum">
              <a:rPr lang="en-US"/>
              <a:t/>
            </a:fld>
            <a:endParaRPr lang="en-US"/>
          </a:p>
        </p:txBody>
      </p:sp>
      <p:sp>
        <p:nvSpPr>
          <p:cNvPr id="109815396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332669942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56031"/>
            <a:ext cx="2438399" cy="5878659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98993872" name="Table Placeholder 6"/>
          <p:cNvSpPr>
            <a:spLocks noGrp="1"/>
          </p:cNvSpPr>
          <p:nvPr>
            <p:ph type="tbl" sz="quarter" idx="13"/>
          </p:nvPr>
        </p:nvSpPr>
        <p:spPr bwMode="auto">
          <a:xfrm>
            <a:off x="3352799" y="300566"/>
            <a:ext cx="8534399" cy="6129866"/>
          </a:xfrm>
        </p:spPr>
        <p:txBody>
          <a:bodyPr/>
          <a:lstStyle/>
          <a:p>
            <a:pPr>
              <a:defRPr/>
            </a:pPr>
            <a:r>
              <a:rPr lang="en-US"/>
              <a:t>Click icon to add table</a:t>
            </a:r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with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804992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7EB5AC-BC14-A563-B984-475C83FDF6F3}" type="slidenum">
              <a:rPr lang="en-US"/>
              <a:t/>
            </a:fld>
            <a:endParaRPr lang="en-US"/>
          </a:p>
        </p:txBody>
      </p:sp>
      <p:sp>
        <p:nvSpPr>
          <p:cNvPr id="24055303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no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, text (two columns, different text size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669543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 bwMode="auto"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6400800" y="1488865"/>
            <a:ext cx="5486400" cy="4755303"/>
          </a:xfrm>
        </p:spPr>
        <p:txBody>
          <a:bodyPr/>
          <a:lstStyle>
            <a:lvl1pPr>
              <a:defRPr sz="1850"/>
            </a:lvl1pPr>
            <a:lvl2pPr>
              <a:defRPr sz="1850"/>
            </a:lvl2pPr>
            <a:lvl3pPr>
              <a:defRPr sz="1850"/>
            </a:lvl3pPr>
            <a:lvl4pPr>
              <a:defRPr sz="1850"/>
            </a:lvl4pPr>
            <a:lvl5pPr>
              <a:defRPr sz="18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hank yo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7726181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7020313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53D0BA-B70F-707D-6B28-F3A90CAED831}" type="slidenum">
              <a:rPr lang="en-US"/>
              <a:t/>
            </a:fld>
            <a:endParaRPr lang="en-US"/>
          </a:p>
        </p:txBody>
      </p:sp>
      <p:sp>
        <p:nvSpPr>
          <p:cNvPr id="162907842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56313043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5239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 sz="1100"/>
            </a:lvl1pPr>
            <a:lvl2pPr marL="173037" indent="-173037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bm sign-off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597928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564E44-AFC2-CEF5-087A-2667273DBC1A}" type="slidenum">
              <a:rPr lang="en-US"/>
              <a:t/>
            </a:fld>
            <a:endParaRPr lang="en-US"/>
          </a:p>
        </p:txBody>
      </p:sp>
      <p:sp>
        <p:nvSpPr>
          <p:cNvPr id="151248540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pic>
        <p:nvPicPr>
          <p:cNvPr id="978856240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34603" y="2914866"/>
            <a:ext cx="1722791" cy="7014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over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4811481" name="Footer Placeholder 1"/>
          <p:cNvSpPr>
            <a:spLocks noGrp="1"/>
          </p:cNvSpPr>
          <p:nvPr>
            <p:ph type="ftr" sz="quarter" idx="10"/>
          </p:nvPr>
        </p:nvSpPr>
        <p:spPr bwMode="auto">
          <a:xfrm>
            <a:off x="304799" y="6437375"/>
            <a:ext cx="8534399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65124677" name="Title 3"/>
          <p:cNvSpPr>
            <a:spLocks noGrp="1"/>
          </p:cNvSpPr>
          <p:nvPr>
            <p:ph type="title"/>
          </p:nvPr>
        </p:nvSpPr>
        <p:spPr bwMode="auto">
          <a:xfrm>
            <a:off x="304798" y="271707"/>
            <a:ext cx="5486400" cy="5972458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pic>
        <p:nvPicPr>
          <p:cNvPr id="481193122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191747" y="6273799"/>
            <a:ext cx="695451" cy="2819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"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8851284" name="Footer Placeholder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70698126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8EA8B71-16F5-C19D-D51A-12360A267395}" type="slidenum">
              <a:rPr lang="en-US"/>
              <a:t/>
            </a:fld>
            <a:endParaRPr lang="en-US"/>
          </a:p>
        </p:txBody>
      </p:sp>
      <p:sp>
        <p:nvSpPr>
          <p:cNvPr id="209212126" name="Title 4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 (with page contents)"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065539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8066468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857F08-0036-EA57-CA3F-0EB2BEE14657}" type="slidenum">
              <a:rPr lang="en-US"/>
              <a:t/>
            </a:fld>
            <a:endParaRPr lang="en-US"/>
          </a:p>
        </p:txBody>
      </p:sp>
      <p:sp>
        <p:nvSpPr>
          <p:cNvPr id="158552226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426423387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/>
            </a:lvl1pPr>
            <a:lvl2pPr marL="173037" indent="-173037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marL="0" marR="0" lvl="1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  <a:endParaRPr/>
          </a:p>
          <a:p>
            <a:pPr marL="0" marR="0" lvl="2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  <a:endParaRPr/>
          </a:p>
          <a:p>
            <a:pPr marL="0" marR="0" lvl="3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  <a:endParaRPr/>
          </a:p>
          <a:p>
            <a:pPr marL="0" marR="0" lvl="4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080464932" name="Text Placeholder 6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marL="0" marR="0" lvl="1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  <a:endParaRPr/>
          </a:p>
          <a:p>
            <a:pPr marL="0" marR="0" lvl="2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  <a:endParaRPr/>
          </a:p>
          <a:p>
            <a:pPr marL="0" marR="0" lvl="3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  <a:endParaRPr/>
          </a:p>
          <a:p>
            <a:pPr marL="0" marR="0" lvl="4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">
    <p:bg>
      <p:bgPr shadeToTitle="0">
        <a:solidFill>
          <a:srgbClr val="8C8888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0823664" name="Title 1"/>
          <p:cNvSpPr>
            <a:spLocks noGrp="1"/>
          </p:cNvSpPr>
          <p:nvPr>
            <p:ph type="title"/>
          </p:nvPr>
        </p:nvSpPr>
        <p:spPr bwMode="auto">
          <a:xfrm>
            <a:off x="304799" y="280415"/>
            <a:ext cx="5486400" cy="1338409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8276103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5AC135D-42E3-16AC-C256-BD602E308D53}" type="slidenum">
              <a:rPr lang="en-US"/>
              <a:t/>
            </a:fld>
            <a:endParaRPr lang="en-US"/>
          </a:p>
        </p:txBody>
      </p:sp>
      <p:sp>
        <p:nvSpPr>
          <p:cNvPr id="4925990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588565967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72639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, half-image (bleeds)">
    <p:bg>
      <p:bgPr shadeToTitle="0">
        <a:solidFill>
          <a:srgbClr val="8C8888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822388" name="Title 1"/>
          <p:cNvSpPr>
            <a:spLocks noGrp="1"/>
          </p:cNvSpPr>
          <p:nvPr>
            <p:ph type="title"/>
          </p:nvPr>
        </p:nvSpPr>
        <p:spPr bwMode="auto">
          <a:xfrm>
            <a:off x="304799" y="280415"/>
            <a:ext cx="5486400" cy="1338409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9926574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483F4DB-1B73-5113-272E-E1DA0E92D1AA}" type="slidenum">
              <a:rPr lang="en-US"/>
              <a:t/>
            </a:fld>
            <a:endParaRPr lang="en-US"/>
          </a:p>
        </p:txBody>
      </p:sp>
      <p:sp>
        <p:nvSpPr>
          <p:cNvPr id="98913731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71328148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72639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77762558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ig text">
    <p:bg>
      <p:bgPr shadeToTitle="0">
        <a:solidFill>
          <a:srgbClr val="8C8888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8085815" name="Title 1"/>
          <p:cNvSpPr>
            <a:spLocks noGrp="1"/>
          </p:cNvSpPr>
          <p:nvPr>
            <p:ph type="title"/>
          </p:nvPr>
        </p:nvSpPr>
        <p:spPr bwMode="auto">
          <a:xfrm>
            <a:off x="304799" y="353567"/>
            <a:ext cx="11582399" cy="5964766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0987199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4138745-BA2B-6B99-EFAB-BA57A3407376}" type="slidenum">
              <a:rPr lang="en-US"/>
              <a:t/>
            </a:fld>
            <a:endParaRPr lang="en-US"/>
          </a:p>
        </p:txBody>
      </p:sp>
      <p:sp>
        <p:nvSpPr>
          <p:cNvPr id="158577972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quo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7153426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6916615" cy="6027739"/>
          </a:xfrm>
        </p:spPr>
        <p:txBody>
          <a:bodyPr/>
          <a:lstStyle>
            <a:lvl1pPr marL="117474" indent="-117474"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13355637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EEEE183-1037-1412-727D-A0AE5B5D1CB4}" type="slidenum">
              <a:rPr lang="en-US"/>
              <a:t/>
            </a:fld>
            <a:endParaRPr lang="en-US"/>
          </a:p>
        </p:txBody>
      </p:sp>
      <p:sp>
        <p:nvSpPr>
          <p:cNvPr id="28944194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070268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5486400" cy="577073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5867525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DA4BE2-AF95-D941-4F76-20C2672F87B2}" type="slidenum">
              <a:rPr lang="en-US"/>
              <a:t/>
            </a:fld>
            <a:endParaRPr lang="en-US"/>
          </a:p>
        </p:txBody>
      </p:sp>
      <p:sp>
        <p:nvSpPr>
          <p:cNvPr id="142232866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047111544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658367"/>
            <a:ext cx="5486400" cy="5599639"/>
          </a:xfrm>
        </p:spPr>
        <p:txBody>
          <a:bodyPr/>
          <a:lstStyle>
            <a:lvl1pPr>
              <a:spcBef>
                <a:spcPts val="1099"/>
              </a:spcBef>
              <a:spcAft>
                <a:spcPts val="0"/>
              </a:spcAft>
              <a:defRPr/>
            </a:lvl1pPr>
            <a:lvl2pPr>
              <a:spcBef>
                <a:spcPts val="1099"/>
              </a:spcBef>
              <a:defRPr/>
            </a:lvl2pPr>
            <a:lvl3pPr>
              <a:spcBef>
                <a:spcPts val="1099"/>
              </a:spcBef>
              <a:defRPr/>
            </a:lvl3pPr>
            <a:lvl4pPr>
              <a:spcBef>
                <a:spcPts val="1099"/>
              </a:spcBef>
              <a:defRPr/>
            </a:lvl4pPr>
            <a:lvl5pPr>
              <a:spcBef>
                <a:spcPts val="1099"/>
              </a:spcBef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55893885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7417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ection, title, text (four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548640"/>
            <a:ext cx="8534400" cy="85344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9"/>
            <a:ext cx="2438400" cy="4786207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7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800" y="268225"/>
            <a:ext cx="5486400" cy="280415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50"/>
            </a:lvl1pPr>
            <a:lvl2pPr marL="0" indent="0">
              <a:spcBef>
                <a:spcPts val="1467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800" y="1457959"/>
            <a:ext cx="2438400" cy="4786207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7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57959"/>
            <a:ext cx="2438400" cy="4786207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7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8452605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27914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5210272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90A2CF-B628-5D85-4568-2922E5347352}" type="slidenum">
              <a:rPr lang="en-US"/>
              <a:t/>
            </a:fld>
            <a:endParaRPr lang="en-US"/>
          </a:p>
        </p:txBody>
      </p:sp>
      <p:sp>
        <p:nvSpPr>
          <p:cNvPr id="141994030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20831356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9616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306269967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9616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6845808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8534399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3622308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DF509D-D13E-DC02-C6DD-77BF378C3C04}" type="slidenum">
              <a:rPr lang="en-US"/>
              <a:t/>
            </a:fld>
            <a:endParaRPr lang="en-US"/>
          </a:p>
        </p:txBody>
      </p:sp>
      <p:sp>
        <p:nvSpPr>
          <p:cNvPr id="25443561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751194668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9"/>
            <a:ext cx="5486400" cy="4786207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130568553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02865896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59"/>
            <a:ext cx="5486400" cy="4786206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, different text size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3879519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66954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9847999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66AB2799-0A93-E553-1847-BFEB692E6BCA}" type="slidenum">
              <a:rPr lang="en-US"/>
              <a:t/>
            </a:fld>
            <a:endParaRPr lang="en-US"/>
          </a:p>
        </p:txBody>
      </p:sp>
      <p:sp>
        <p:nvSpPr>
          <p:cNvPr id="136537259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508111130" name="Content Placeholder 5"/>
          <p:cNvSpPr>
            <a:spLocks noGrp="1"/>
          </p:cNvSpPr>
          <p:nvPr>
            <p:ph sz="quarter" idx="12"/>
          </p:nvPr>
        </p:nvSpPr>
        <p:spPr bwMode="auto">
          <a:xfrm>
            <a:off x="304799" y="1327357"/>
            <a:ext cx="5486400" cy="4916809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64565276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6400800" y="1488863"/>
            <a:ext cx="5486400" cy="475530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four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385948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8534399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4444693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B287213-FD2C-105C-E488-49EC4DE37EE4}" type="slidenum">
              <a:rPr lang="en-US"/>
              <a:t/>
            </a:fld>
            <a:endParaRPr lang="en-US"/>
          </a:p>
        </p:txBody>
      </p:sp>
      <p:sp>
        <p:nvSpPr>
          <p:cNvPr id="187053600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06184201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42673310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57220232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58"/>
            <a:ext cx="2438399" cy="4786206"/>
          </a:xfrm>
        </p:spPr>
        <p:txBody>
          <a:bodyPr/>
          <a:lstStyle>
            <a:lvl1pPr>
              <a:spcBef>
                <a:spcPts val="1099"/>
              </a:spcBef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12640747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08658502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340327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2107548346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5486400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9778794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473016-61AA-05D6-35B6-0C1CCB189EAB}" type="slidenum">
              <a:rPr lang="en-US"/>
              <a:t/>
            </a:fld>
            <a:endParaRPr lang="en-US"/>
          </a:p>
        </p:txBody>
      </p:sp>
      <p:sp>
        <p:nvSpPr>
          <p:cNvPr id="45700112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96088408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74312824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781126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4697951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494272778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8636755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09D2CC-2B9B-2265-7A0D-CF13B68ED996}" type="slidenum">
              <a:rPr lang="en-US"/>
              <a:t/>
            </a:fld>
            <a:endParaRPr lang="en-US"/>
          </a:p>
        </p:txBody>
      </p:sp>
      <p:sp>
        <p:nvSpPr>
          <p:cNvPr id="155150833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48061654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38"/>
            <a:ext cx="2438399" cy="4781126"/>
          </a:xfrm>
        </p:spPr>
        <p:txBody>
          <a:bodyPr/>
          <a:lstStyle>
            <a:lvl1pPr>
              <a:spcBef>
                <a:spcPts val="1099"/>
              </a:spcBef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21718351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63038"/>
            <a:ext cx="2438399" cy="478112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narrow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8220972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7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0923712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6EF3B02-CF89-4973-8E64-43D35B56E20E}" type="slidenum">
              <a:rPr lang="en-US"/>
              <a:t/>
            </a:fld>
            <a:endParaRPr lang="en-US"/>
          </a:p>
        </p:txBody>
      </p:sp>
      <p:sp>
        <p:nvSpPr>
          <p:cNvPr id="80488178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6942664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74548753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56215535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dark background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054393" name="Rectangle 4"/>
          <p:cNvSpPr/>
          <p:nvPr/>
        </p:nvSpPr>
        <p:spPr bwMode="auto">
          <a:xfrm>
            <a:off x="6095999" y="0"/>
            <a:ext cx="6095999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06998274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7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3673205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0E2C67-03F1-EA75-52D5-1674CBC37B2F}" type="slidenum">
              <a:rPr lang="en-US"/>
              <a:t/>
            </a:fld>
            <a:endParaRPr lang="en-US"/>
          </a:p>
        </p:txBody>
      </p:sp>
      <p:sp>
        <p:nvSpPr>
          <p:cNvPr id="190308816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48507174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99616"/>
            <a:ext cx="5486400" cy="46685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099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36338989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2112144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1944012437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87053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793430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838B2D9-AE96-A1D0-7FC7-6282E5317AB4}" type="slidenum">
              <a:rPr lang="en-US"/>
              <a:t/>
            </a:fld>
            <a:endParaRPr lang="en-US"/>
          </a:p>
        </p:txBody>
      </p:sp>
      <p:sp>
        <p:nvSpPr>
          <p:cNvPr id="76196883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half-blank are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3082739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87053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0725217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146BA5-8BE9-69FD-5198-3C5E9E961408}" type="slidenum">
              <a:rPr lang="en-US"/>
              <a:t/>
            </a:fld>
            <a:endParaRPr lang="en-US"/>
          </a:p>
        </p:txBody>
      </p:sp>
      <p:sp>
        <p:nvSpPr>
          <p:cNvPr id="65462411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ection, title, text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6000" y="0"/>
            <a:ext cx="6096000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548640"/>
            <a:ext cx="5486400" cy="85344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800" y="268225"/>
            <a:ext cx="5486400" cy="280415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800" y="1463040"/>
            <a:ext cx="5486400" cy="4781126"/>
          </a:xfrm>
        </p:spPr>
        <p:txBody>
          <a:bodyPr/>
          <a:lstStyle>
            <a:lvl1pPr>
              <a:defRPr sz="21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0746331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0799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8110049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07A35D-A2C6-9BAB-47FE-9E97AC4B6862}" type="slidenum">
              <a:rPr lang="en-US"/>
              <a:t/>
            </a:fld>
            <a:endParaRPr lang="en-US"/>
          </a:p>
        </p:txBody>
      </p:sp>
      <p:sp>
        <p:nvSpPr>
          <p:cNvPr id="163305329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nsight, text,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8025621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5999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60774021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5F7CAC-3642-5133-5346-0AEEE2780DFA}" type="slidenum">
              <a:rPr lang="en-US"/>
              <a:t/>
            </a:fld>
            <a:endParaRPr lang="en-US"/>
          </a:p>
        </p:txBody>
      </p:sp>
      <p:sp>
        <p:nvSpPr>
          <p:cNvPr id="149836292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17279143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43839"/>
            <a:ext cx="5486400" cy="400049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81664579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6516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46544788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86156013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3 med, 2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445047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5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1549545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BEA591-1669-612C-21E6-60ACD4A3B7A7}" type="slidenum">
              <a:rPr lang="en-US"/>
              <a:t/>
            </a:fld>
            <a:endParaRPr lang="en-US"/>
          </a:p>
        </p:txBody>
      </p:sp>
      <p:sp>
        <p:nvSpPr>
          <p:cNvPr id="142800669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860771327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82914419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63421537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6095999" cy="2815166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23376093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6095998" cy="3429001"/>
          </a:xfrm>
          <a:prstGeom prst="rect">
            <a:avLst/>
          </a:prstGeo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1 large, 4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7344488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3997" y="3429000"/>
            <a:ext cx="3047999" cy="3429000"/>
          </a:xfrm>
          <a:prstGeom prst="rect">
            <a:avLst/>
          </a:prstGeo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0537987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3047999" y="342900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77216162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3047995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629908597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13719154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489863-A16D-2C8B-0F08-3DE28CB4F7BA}" type="slidenum">
              <a:rPr lang="en-US"/>
              <a:t/>
            </a:fld>
            <a:endParaRPr lang="en-US"/>
          </a:p>
        </p:txBody>
      </p:sp>
      <p:sp>
        <p:nvSpPr>
          <p:cNvPr id="58314976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479334954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8" cy="3429001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827348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BB1BF1-AAD8-DDE4-DD75-F418A3B7E86A}" type="slidenum">
              <a:rPr lang="en-US"/>
              <a:t/>
            </a:fld>
            <a:endParaRPr lang="en-US"/>
          </a:p>
        </p:txBody>
      </p:sp>
      <p:sp>
        <p:nvSpPr>
          <p:cNvPr id="35650555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003788208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8" cy="1720851"/>
          </a:xfrm>
          <a:prstGeom prst="rect">
            <a:avLst/>
          </a:prstGeo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ext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5378124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3809999"/>
            <a:ext cx="3047999" cy="3047999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632468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DA4B29-7092-97B5-B8B0-52139B96B85F}" type="slidenum">
              <a:rPr lang="en-US"/>
              <a:t/>
            </a:fld>
            <a:endParaRPr lang="en-US"/>
          </a:p>
        </p:txBody>
      </p:sp>
      <p:sp>
        <p:nvSpPr>
          <p:cNvPr id="44203403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4 t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053447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-1"/>
            <a:ext cx="3047999" cy="6858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94226622" name="Content Placeholder 10"/>
          <p:cNvSpPr>
            <a:spLocks noGrp="1"/>
          </p:cNvSpPr>
          <p:nvPr>
            <p:ph sz="quarter" idx="20"/>
          </p:nvPr>
        </p:nvSpPr>
        <p:spPr bwMode="auto">
          <a:xfrm>
            <a:off x="3047999" y="0"/>
            <a:ext cx="3047999" cy="6858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39037896" name="Content Placeholder 14"/>
          <p:cNvSpPr>
            <a:spLocks noGrp="1"/>
          </p:cNvSpPr>
          <p:nvPr>
            <p:ph sz="quarter" idx="21"/>
          </p:nvPr>
        </p:nvSpPr>
        <p:spPr bwMode="auto">
          <a:xfrm>
            <a:off x="6095999" y="0"/>
            <a:ext cx="3047999" cy="6858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25204204" name="Content Placeholder 16"/>
          <p:cNvSpPr>
            <a:spLocks noGrp="1"/>
          </p:cNvSpPr>
          <p:nvPr>
            <p:ph sz="quarter" idx="22"/>
          </p:nvPr>
        </p:nvSpPr>
        <p:spPr bwMode="auto">
          <a:xfrm>
            <a:off x="9144000" y="0"/>
            <a:ext cx="3047999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68076807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257886-F609-F188-C153-287FE0E291F4}" type="slidenum">
              <a:rPr lang="en-US"/>
              <a:t/>
            </a:fld>
            <a:endParaRPr lang="en-US"/>
          </a:p>
        </p:txBody>
      </p:sp>
      <p:sp>
        <p:nvSpPr>
          <p:cNvPr id="80556914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grap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7571421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6095193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7E3B48-B1F8-B555-FE32-D4C519947930}" type="slidenum">
              <a:rPr lang="en-US"/>
              <a:t/>
            </a:fld>
            <a:endParaRPr lang="en-US"/>
          </a:p>
        </p:txBody>
      </p:sp>
      <p:sp>
        <p:nvSpPr>
          <p:cNvPr id="67081501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5310365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content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690206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399829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15722D2-C6A3-EC56-D890-D6EACD3EF756}" type="slidenum">
              <a:rPr lang="en-US"/>
              <a:t/>
            </a:fld>
            <a:endParaRPr lang="en-US"/>
          </a:p>
        </p:txBody>
      </p:sp>
      <p:sp>
        <p:nvSpPr>
          <p:cNvPr id="130296173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550543389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5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14407903" name="Content Placeholder 8"/>
          <p:cNvSpPr>
            <a:spLocks noGrp="1"/>
          </p:cNvSpPr>
          <p:nvPr>
            <p:ph sz="quarter" idx="13"/>
          </p:nvPr>
        </p:nvSpPr>
        <p:spPr bwMode="auto">
          <a:xfrm>
            <a:off x="3352799" y="888999"/>
            <a:ext cx="8534399" cy="50990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blank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3596429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1835646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70BE62-B8BD-45AE-CFFA-1E95F7E325FB}" type="slidenum">
              <a:rPr lang="en-US"/>
              <a:t/>
            </a:fld>
            <a:endParaRPr lang="en-US"/>
          </a:p>
        </p:txBody>
      </p:sp>
      <p:sp>
        <p:nvSpPr>
          <p:cNvPr id="199771862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962719562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5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ection, title, text (two columns)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6096000" y="0"/>
            <a:ext cx="6096000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85344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800" y="1463039"/>
            <a:ext cx="2438400" cy="4781126"/>
          </a:xfrm>
        </p:spPr>
        <p:txBody>
          <a:bodyPr/>
          <a:lstStyle>
            <a:lvl1pPr>
              <a:spcBef>
                <a:spcPts val="1467"/>
              </a:spcBef>
              <a:defRPr sz="2150"/>
            </a:lvl1pPr>
            <a:lvl2pPr marL="0" indent="0">
              <a:spcBef>
                <a:spcPts val="1467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800" y="1463039"/>
            <a:ext cx="2438400" cy="4781126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7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: title, text (2/4), content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9666769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531535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886BC9-18DA-2DC6-F118-CD8E410372EF}" type="slidenum">
              <a:rPr lang="en-US"/>
              <a:t/>
            </a:fld>
            <a:endParaRPr lang="en-US"/>
          </a:p>
        </p:txBody>
      </p:sp>
      <p:sp>
        <p:nvSpPr>
          <p:cNvPr id="124613705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331179895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5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87309534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99616"/>
            <a:ext cx="2438399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6456051" name="Picture Placeholder 11"/>
          <p:cNvSpPr>
            <a:spLocks noGrp="1"/>
          </p:cNvSpPr>
          <p:nvPr>
            <p:ph type="pic" sz="quarter" idx="14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 2: title, text (2/4), quote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3235040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9927360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3995B52-94F5-C287-5589-8E55B975A5C7}" type="slidenum">
              <a:rPr lang="en-US"/>
              <a:t/>
            </a:fld>
            <a:endParaRPr lang="en-US"/>
          </a:p>
        </p:txBody>
      </p:sp>
      <p:sp>
        <p:nvSpPr>
          <p:cNvPr id="145727911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59698372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5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19977355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88017"/>
            <a:ext cx="2438399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51565945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6267189" y="1402079"/>
            <a:ext cx="5620010" cy="4608576"/>
          </a:xfrm>
        </p:spPr>
        <p:txBody>
          <a:bodyPr/>
          <a:lstStyle>
            <a:lvl1pPr marL="117474" indent="-117474"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ab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024032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A4A56E-EF21-DEA7-FCFC-95DEB7ED3FC4}" type="slidenum">
              <a:rPr lang="en-US"/>
              <a:t/>
            </a:fld>
            <a:endParaRPr lang="en-US"/>
          </a:p>
        </p:txBody>
      </p:sp>
      <p:sp>
        <p:nvSpPr>
          <p:cNvPr id="58471815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970873278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56031"/>
            <a:ext cx="2438399" cy="5878659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06130052" name="Table Placeholder 6"/>
          <p:cNvSpPr>
            <a:spLocks noGrp="1"/>
          </p:cNvSpPr>
          <p:nvPr>
            <p:ph type="tbl" sz="quarter" idx="13"/>
          </p:nvPr>
        </p:nvSpPr>
        <p:spPr bwMode="auto">
          <a:xfrm>
            <a:off x="3352799" y="300566"/>
            <a:ext cx="8534399" cy="6129866"/>
          </a:xfrm>
        </p:spPr>
        <p:txBody>
          <a:bodyPr/>
          <a:lstStyle/>
          <a:p>
            <a:pPr>
              <a:defRPr/>
            </a:pPr>
            <a:r>
              <a:rPr lang="en-US"/>
              <a:t>Click icon to add table</a:t>
            </a:r>
            <a:endParaRPr 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with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3103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2AFA23-8B20-0BDC-2A81-23536543B42B}" type="slidenum">
              <a:rPr lang="en-US"/>
              <a:t/>
            </a:fld>
            <a:endParaRPr lang="en-US"/>
          </a:p>
        </p:txBody>
      </p:sp>
      <p:sp>
        <p:nvSpPr>
          <p:cNvPr id="54345391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no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hank yo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3350154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9204505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BF4B72-CC79-EF8D-B3C0-177DF5DA3DAF}" type="slidenum">
              <a:rPr lang="en-US"/>
              <a:t/>
            </a:fld>
            <a:endParaRPr lang="en-US"/>
          </a:p>
        </p:txBody>
      </p:sp>
      <p:sp>
        <p:nvSpPr>
          <p:cNvPr id="96590602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20386595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5239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 sz="1100"/>
            </a:lvl1pPr>
            <a:lvl2pPr marL="173037" indent="-173037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bm sign-off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372737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76D86A4-0BDD-3CFB-3433-ABA4A78950FD}" type="slidenum">
              <a:rPr lang="en-US"/>
              <a:t/>
            </a:fld>
            <a:endParaRPr lang="en-US"/>
          </a:p>
        </p:txBody>
      </p:sp>
      <p:sp>
        <p:nvSpPr>
          <p:cNvPr id="34836257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pic>
        <p:nvPicPr>
          <p:cNvPr id="1090893313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34603" y="2914866"/>
            <a:ext cx="1722791" cy="7014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over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107882" name="Footer Placeholder 1"/>
          <p:cNvSpPr>
            <a:spLocks noGrp="1"/>
          </p:cNvSpPr>
          <p:nvPr>
            <p:ph type="ftr" sz="quarter" idx="10"/>
          </p:nvPr>
        </p:nvSpPr>
        <p:spPr bwMode="auto">
          <a:xfrm>
            <a:off x="304799" y="6437375"/>
            <a:ext cx="8534399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513334844" name="Title 3"/>
          <p:cNvSpPr>
            <a:spLocks noGrp="1"/>
          </p:cNvSpPr>
          <p:nvPr>
            <p:ph type="title"/>
          </p:nvPr>
        </p:nvSpPr>
        <p:spPr bwMode="auto">
          <a:xfrm>
            <a:off x="304798" y="271707"/>
            <a:ext cx="5486400" cy="5972458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pic>
        <p:nvPicPr>
          <p:cNvPr id="1507197883" name="Picture 7" descr="ibm_gry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191747" y="6273778"/>
            <a:ext cx="695451" cy="281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7133692" name="Footer Placeholder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384380252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E374C14-42AF-45DD-23D2-0D214D28F48A}" type="slidenum">
              <a:rPr lang="en-US"/>
              <a:t/>
            </a:fld>
            <a:endParaRPr lang="en-US"/>
          </a:p>
        </p:txBody>
      </p:sp>
      <p:sp>
        <p:nvSpPr>
          <p:cNvPr id="1891127788" name="Title 4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 (with page content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5160234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1830159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614EB3-17A4-C413-1CA6-8980744B0026}" type="slidenum">
              <a:rPr lang="en-US"/>
              <a:t/>
            </a:fld>
            <a:endParaRPr lang="en-US"/>
          </a:p>
        </p:txBody>
      </p:sp>
      <p:sp>
        <p:nvSpPr>
          <p:cNvPr id="30418034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24960512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/>
            </a:lvl1pPr>
            <a:lvl2pPr marL="173037" indent="-173037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27201582" name="Text Placeholder 6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ection, title, text (two narrow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1377696"/>
            <a:ext cx="5486400" cy="475488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63040"/>
            <a:ext cx="2438400" cy="4668593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7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800" y="268225"/>
            <a:ext cx="5486400" cy="400049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63040"/>
            <a:ext cx="2438400" cy="4668593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7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942938" name="Title 1"/>
          <p:cNvSpPr>
            <a:spLocks noGrp="1"/>
          </p:cNvSpPr>
          <p:nvPr>
            <p:ph type="title"/>
          </p:nvPr>
        </p:nvSpPr>
        <p:spPr bwMode="auto">
          <a:xfrm>
            <a:off x="304799" y="280415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0780106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87893E7-CA92-3CEF-415D-6F827AC16A82}" type="slidenum">
              <a:rPr lang="en-US"/>
              <a:t/>
            </a:fld>
            <a:endParaRPr lang="en-US"/>
          </a:p>
        </p:txBody>
      </p:sp>
      <p:sp>
        <p:nvSpPr>
          <p:cNvPr id="30379514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468441086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15406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, half-image (bleed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5380788" name="Title 1"/>
          <p:cNvSpPr>
            <a:spLocks noGrp="1"/>
          </p:cNvSpPr>
          <p:nvPr>
            <p:ph type="title"/>
          </p:nvPr>
        </p:nvSpPr>
        <p:spPr bwMode="auto">
          <a:xfrm>
            <a:off x="304799" y="280415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5138973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9DAD4F5-DD5F-69C2-7BA4-D996B62FC330}" type="slidenum">
              <a:rPr lang="en-US"/>
              <a:t/>
            </a:fld>
            <a:endParaRPr lang="en-US"/>
          </a:p>
        </p:txBody>
      </p:sp>
      <p:sp>
        <p:nvSpPr>
          <p:cNvPr id="40377337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743385173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15406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63116687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ig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2584147" name="Title 1"/>
          <p:cNvSpPr>
            <a:spLocks noGrp="1"/>
          </p:cNvSpPr>
          <p:nvPr>
            <p:ph type="title"/>
          </p:nvPr>
        </p:nvSpPr>
        <p:spPr bwMode="auto">
          <a:xfrm>
            <a:off x="304799" y="353567"/>
            <a:ext cx="11582399" cy="5964766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8288294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BEBE0D-5FA3-E148-C017-3AE32EE7783E}" type="slidenum">
              <a:rPr lang="en-US"/>
              <a:t/>
            </a:fld>
            <a:endParaRPr lang="en-US"/>
          </a:p>
        </p:txBody>
      </p:sp>
      <p:sp>
        <p:nvSpPr>
          <p:cNvPr id="119725937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quo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8927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6916615" cy="6027739"/>
          </a:xfrm>
        </p:spPr>
        <p:txBody>
          <a:bodyPr/>
          <a:lstStyle>
            <a:lvl1pPr marL="117474" indent="-117474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3922687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A99B92-7BFE-27B7-51FE-4EF3C49AA584}" type="slidenum">
              <a:rPr lang="en-US"/>
              <a:t/>
            </a:fld>
            <a:endParaRPr lang="en-US"/>
          </a:p>
        </p:txBody>
      </p:sp>
      <p:sp>
        <p:nvSpPr>
          <p:cNvPr id="95962708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9385120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5486400" cy="577073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1418086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8BAABF-AEE3-DAC3-3954-6B4DEB1615D9}" type="slidenum">
              <a:rPr lang="en-US"/>
              <a:t/>
            </a:fld>
            <a:endParaRPr lang="en-US"/>
          </a:p>
        </p:txBody>
      </p:sp>
      <p:sp>
        <p:nvSpPr>
          <p:cNvPr id="31877405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7537633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658367"/>
            <a:ext cx="5486400" cy="5599639"/>
          </a:xfrm>
        </p:spPr>
        <p:txBody>
          <a:bodyPr/>
          <a:lstStyle>
            <a:lvl1pPr>
              <a:spcBef>
                <a:spcPts val="1099"/>
              </a:spcBef>
              <a:spcAft>
                <a:spcPts val="0"/>
              </a:spcAft>
              <a:defRPr/>
            </a:lvl1pPr>
            <a:lvl2pPr>
              <a:spcBef>
                <a:spcPts val="1099"/>
              </a:spcBef>
              <a:defRPr/>
            </a:lvl2pPr>
            <a:lvl3pPr>
              <a:spcBef>
                <a:spcPts val="1099"/>
              </a:spcBef>
              <a:defRPr/>
            </a:lvl3pPr>
            <a:lvl4pPr>
              <a:spcBef>
                <a:spcPts val="1099"/>
              </a:spcBef>
              <a:defRPr/>
            </a:lvl4pPr>
            <a:lvl5pPr>
              <a:spcBef>
                <a:spcPts val="1099"/>
              </a:spcBef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0467560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7417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5963104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27914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7647951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77103E-7616-5211-BB28-711052A67E4B}" type="slidenum">
              <a:rPr lang="en-US"/>
              <a:t/>
            </a:fld>
            <a:endParaRPr lang="en-US"/>
          </a:p>
        </p:txBody>
      </p:sp>
      <p:sp>
        <p:nvSpPr>
          <p:cNvPr id="170594493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06718957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9616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65089981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9616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586451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8534399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5818554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84DD79-4B97-CD79-4051-DB538B5747F3}" type="slidenum">
              <a:rPr lang="en-US"/>
              <a:t/>
            </a:fld>
            <a:endParaRPr lang="en-US"/>
          </a:p>
        </p:txBody>
      </p:sp>
      <p:sp>
        <p:nvSpPr>
          <p:cNvPr id="14547605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79274950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9"/>
            <a:ext cx="5486400" cy="4786207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85444595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07731335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59"/>
            <a:ext cx="5486400" cy="4786206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, different text size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866438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66954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1821054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FB6B095-5BC3-8611-CE93-D76173A299DE}" type="slidenum">
              <a:rPr lang="en-US"/>
              <a:t/>
            </a:fld>
            <a:endParaRPr lang="en-US"/>
          </a:p>
        </p:txBody>
      </p:sp>
      <p:sp>
        <p:nvSpPr>
          <p:cNvPr id="121898227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10772898" name="Content Placeholder 5"/>
          <p:cNvSpPr>
            <a:spLocks noGrp="1"/>
          </p:cNvSpPr>
          <p:nvPr>
            <p:ph sz="quarter" idx="12"/>
          </p:nvPr>
        </p:nvSpPr>
        <p:spPr bwMode="auto">
          <a:xfrm>
            <a:off x="304799" y="1327357"/>
            <a:ext cx="5486400" cy="4916809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7528302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6400800" y="1488863"/>
            <a:ext cx="5486400" cy="475530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four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250872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8534399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1572371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2D575E-D647-C049-52C1-4A736E209B8C}" type="slidenum">
              <a:rPr lang="en-US"/>
              <a:t/>
            </a:fld>
            <a:endParaRPr lang="en-US"/>
          </a:p>
        </p:txBody>
      </p:sp>
      <p:sp>
        <p:nvSpPr>
          <p:cNvPr id="42130122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817271234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28632913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01563953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58"/>
            <a:ext cx="2438399" cy="4786206"/>
          </a:xfrm>
        </p:spPr>
        <p:txBody>
          <a:bodyPr/>
          <a:lstStyle>
            <a:lvl1pPr>
              <a:spcBef>
                <a:spcPts val="1099"/>
              </a:spcBef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44045395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104701436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6781743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1762198220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5486400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8479165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817432-0F47-1BEA-7EDA-A0DDE0D215F9}" type="slidenum">
              <a:rPr lang="en-US"/>
              <a:t/>
            </a:fld>
            <a:endParaRPr lang="en-US"/>
          </a:p>
        </p:txBody>
      </p:sp>
      <p:sp>
        <p:nvSpPr>
          <p:cNvPr id="158728976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107103138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60081099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781126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Divi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ection, title, text (dark background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>
              <a:defRPr/>
            </a:pPr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1377696"/>
            <a:ext cx="5486400" cy="475488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50">
                <a:solidFill>
                  <a:schemeClr val="bg2"/>
                </a:solidFill>
              </a:defRPr>
            </a:lvl2pPr>
            <a:lvl3pPr>
              <a:defRPr sz="1450">
                <a:solidFill>
                  <a:schemeClr val="bg2"/>
                </a:solidFill>
              </a:defRPr>
            </a:lvl3pPr>
            <a:lvl4pPr>
              <a:defRPr sz="1450">
                <a:solidFill>
                  <a:schemeClr val="bg2"/>
                </a:solidFill>
              </a:defRPr>
            </a:lvl4pPr>
            <a:lvl5pPr>
              <a:defRPr sz="14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800" y="268225"/>
            <a:ext cx="5486400" cy="400049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347371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1026911841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1351234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E4C7F9-C23C-1D09-F6FD-B56D08EF30D4}" type="slidenum">
              <a:rPr lang="en-US"/>
              <a:t/>
            </a:fld>
            <a:endParaRPr lang="en-US"/>
          </a:p>
        </p:txBody>
      </p:sp>
      <p:sp>
        <p:nvSpPr>
          <p:cNvPr id="60518174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33470698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38"/>
            <a:ext cx="2438399" cy="4781126"/>
          </a:xfrm>
        </p:spPr>
        <p:txBody>
          <a:bodyPr/>
          <a:lstStyle>
            <a:lvl1pPr>
              <a:spcBef>
                <a:spcPts val="1099"/>
              </a:spcBef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62910787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63038"/>
            <a:ext cx="2438399" cy="478112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narrow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46647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7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6862568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6C16B7-C193-8DAB-7DF3-BC2B523E510F}" type="slidenum">
              <a:rPr lang="en-US"/>
              <a:t/>
            </a:fld>
            <a:endParaRPr lang="en-US"/>
          </a:p>
        </p:txBody>
      </p:sp>
      <p:sp>
        <p:nvSpPr>
          <p:cNvPr id="169537871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22347022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5800296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0642087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dark background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9603894" name="Rectangle 4"/>
          <p:cNvSpPr/>
          <p:nvPr/>
        </p:nvSpPr>
        <p:spPr bwMode="auto">
          <a:xfrm>
            <a:off x="6095999" y="0"/>
            <a:ext cx="6095999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02455087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7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2410809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1B30B84-55E2-8A7E-0F40-55C014568CB2}" type="slidenum">
              <a:rPr lang="en-US"/>
              <a:t/>
            </a:fld>
            <a:endParaRPr lang="en-US"/>
          </a:p>
        </p:txBody>
      </p:sp>
      <p:sp>
        <p:nvSpPr>
          <p:cNvPr id="149370769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67808737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81714"/>
            <a:ext cx="5486400" cy="46685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099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4311475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9114390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883407049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87053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630426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F1E030-C901-E9D9-B6CE-C02CEEA8A643}" type="slidenum">
              <a:rPr lang="en-US"/>
              <a:t/>
            </a:fld>
            <a:endParaRPr lang="en-US"/>
          </a:p>
        </p:txBody>
      </p:sp>
      <p:sp>
        <p:nvSpPr>
          <p:cNvPr id="174043002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half-blank are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3776719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87053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83021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195D40-202F-E27A-625F-BC6514F4F5AC}" type="slidenum">
              <a:rPr lang="en-US"/>
              <a:t/>
            </a:fld>
            <a:endParaRPr lang="en-US"/>
          </a:p>
        </p:txBody>
      </p:sp>
      <p:sp>
        <p:nvSpPr>
          <p:cNvPr id="136095502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9622815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0799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7760917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2A766B-FBCE-ADC2-AC68-284CD044B43A}" type="slidenum">
              <a:rPr lang="en-US"/>
              <a:t/>
            </a:fld>
            <a:endParaRPr lang="en-US"/>
          </a:p>
        </p:txBody>
      </p:sp>
      <p:sp>
        <p:nvSpPr>
          <p:cNvPr id="86360737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nsight, text,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0625562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5999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73505442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9144000" y="6443223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448413D-9717-89D4-56F4-6A7780F09664}" type="slidenum">
              <a:rPr lang="en-US"/>
              <a:t/>
            </a:fld>
            <a:endParaRPr lang="en-US"/>
          </a:p>
        </p:txBody>
      </p:sp>
      <p:sp>
        <p:nvSpPr>
          <p:cNvPr id="22182913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570882938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43839"/>
            <a:ext cx="5486400" cy="400049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69048950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6516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96141386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31666423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3 med, 2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1160023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5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00894946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355305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3E40018-CAF8-7543-BD8E-A154DAE4944D}" type="slidenum">
              <a:rPr lang="en-US"/>
              <a:t/>
            </a:fld>
            <a:endParaRPr lang="en-US"/>
          </a:p>
        </p:txBody>
      </p:sp>
      <p:sp>
        <p:nvSpPr>
          <p:cNvPr id="163898414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95109954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49755460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45675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6095998" cy="3429001"/>
          </a:xfrm>
          <a:prstGeom prst="rect">
            <a:avLst/>
          </a:prstGeo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1 large, 4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8238335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3997" y="3429000"/>
            <a:ext cx="3047999" cy="3429000"/>
          </a:xfrm>
          <a:prstGeom prst="rect">
            <a:avLst/>
          </a:prstGeo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97375775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3047999" y="342900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83471781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3047995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17750267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6899279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CE8926E-D2F5-15DA-4106-56A49D50765D}" type="slidenum">
              <a:rPr lang="en-US"/>
              <a:t/>
            </a:fld>
            <a:endParaRPr lang="en-US"/>
          </a:p>
        </p:txBody>
      </p:sp>
      <p:sp>
        <p:nvSpPr>
          <p:cNvPr id="197180098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8432816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8" cy="3429001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268504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A105567-CB8E-57DA-C1BA-E199FCD85390}" type="slidenum">
              <a:rPr lang="en-US"/>
              <a:t/>
            </a:fld>
            <a:endParaRPr lang="en-US"/>
          </a:p>
        </p:txBody>
      </p:sp>
      <p:sp>
        <p:nvSpPr>
          <p:cNvPr id="160218553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46140015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8" cy="1720851"/>
          </a:xfrm>
          <a:prstGeom prst="rect">
            <a:avLst/>
          </a:prstGeo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,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6000" y="0"/>
            <a:ext cx="6096000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5"/>
            <a:ext cx="5486400" cy="5870532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ext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0526101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3809999"/>
            <a:ext cx="3047999" cy="3047999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2469732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6C4EDE-A1EB-4996-A022-71861A491864}" type="slidenum">
              <a:rPr lang="en-US"/>
              <a:t/>
            </a:fld>
            <a:endParaRPr lang="en-US"/>
          </a:p>
        </p:txBody>
      </p:sp>
      <p:sp>
        <p:nvSpPr>
          <p:cNvPr id="111915539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4 t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6026189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-1"/>
            <a:ext cx="3047999" cy="6858000"/>
          </a:xfrm>
          <a:prstGeom prst="rect">
            <a:avLst/>
          </a:prstGeo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49774979" name="Content Placeholder 10"/>
          <p:cNvSpPr>
            <a:spLocks noGrp="1"/>
          </p:cNvSpPr>
          <p:nvPr>
            <p:ph sz="quarter" idx="20"/>
          </p:nvPr>
        </p:nvSpPr>
        <p:spPr bwMode="auto">
          <a:xfrm>
            <a:off x="3047999" y="0"/>
            <a:ext cx="3047999" cy="6858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29601225" name="Content Placeholder 14"/>
          <p:cNvSpPr>
            <a:spLocks noGrp="1"/>
          </p:cNvSpPr>
          <p:nvPr>
            <p:ph sz="quarter" idx="21"/>
          </p:nvPr>
        </p:nvSpPr>
        <p:spPr bwMode="auto">
          <a:xfrm>
            <a:off x="6095999" y="0"/>
            <a:ext cx="3047999" cy="6858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79045034" name="Content Placeholder 16"/>
          <p:cNvSpPr>
            <a:spLocks noGrp="1"/>
          </p:cNvSpPr>
          <p:nvPr>
            <p:ph sz="quarter" idx="22"/>
          </p:nvPr>
        </p:nvSpPr>
        <p:spPr bwMode="auto">
          <a:xfrm>
            <a:off x="9144000" y="0"/>
            <a:ext cx="3047999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2089550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E981BB4-946C-5F3B-B4C9-A05F83D3653B}" type="slidenum">
              <a:rPr lang="en-US"/>
              <a:t/>
            </a:fld>
            <a:endParaRPr lang="en-US"/>
          </a:p>
        </p:txBody>
      </p:sp>
      <p:sp>
        <p:nvSpPr>
          <p:cNvPr id="4579016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grap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6358352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7500805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4DF7A5-0E73-00F3-2F63-FEA1D638AAD3}" type="slidenum">
              <a:rPr lang="en-US"/>
              <a:t/>
            </a:fld>
            <a:endParaRPr lang="en-US"/>
          </a:p>
        </p:txBody>
      </p:sp>
      <p:sp>
        <p:nvSpPr>
          <p:cNvPr id="12770750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64566318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content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7321787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5863945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69D665-7937-B9C4-CD98-AC01067EE857}" type="slidenum">
              <a:rPr lang="en-US"/>
              <a:t/>
            </a:fld>
            <a:endParaRPr lang="en-US"/>
          </a:p>
        </p:txBody>
      </p:sp>
      <p:sp>
        <p:nvSpPr>
          <p:cNvPr id="140669639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853326782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5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43564856" name="Content Placeholder 8"/>
          <p:cNvSpPr>
            <a:spLocks noGrp="1"/>
          </p:cNvSpPr>
          <p:nvPr>
            <p:ph sz="quarter" idx="13"/>
          </p:nvPr>
        </p:nvSpPr>
        <p:spPr bwMode="auto">
          <a:xfrm>
            <a:off x="3352799" y="888999"/>
            <a:ext cx="8534399" cy="50990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blank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9186506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617963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0891E5-C00C-532A-672B-998C082A1DCD}" type="slidenum">
              <a:rPr lang="en-US"/>
              <a:t/>
            </a:fld>
            <a:endParaRPr lang="en-US"/>
          </a:p>
        </p:txBody>
      </p:sp>
      <p:sp>
        <p:nvSpPr>
          <p:cNvPr id="55871708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182136895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5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: title, text (2/4), content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5375946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7628573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27114E-5C40-F620-0C5F-563183EAE134}" type="slidenum">
              <a:rPr lang="en-US"/>
              <a:t/>
            </a:fld>
            <a:endParaRPr lang="en-US"/>
          </a:p>
        </p:txBody>
      </p:sp>
      <p:sp>
        <p:nvSpPr>
          <p:cNvPr id="205237780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522949774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5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52817581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99616"/>
            <a:ext cx="2438399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56216625" name="Picture Placeholder 11"/>
          <p:cNvSpPr>
            <a:spLocks noGrp="1"/>
          </p:cNvSpPr>
          <p:nvPr>
            <p:ph type="pic" sz="quarter" idx="14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 2: title, text (2/4), quote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6880777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2405187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85A10A-E89D-609F-0671-6B876E3ECA02}" type="slidenum">
              <a:rPr lang="en-US"/>
              <a:t/>
            </a:fld>
            <a:endParaRPr lang="en-US"/>
          </a:p>
        </p:txBody>
      </p:sp>
      <p:sp>
        <p:nvSpPr>
          <p:cNvPr id="60163404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12576130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5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390077863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99616"/>
            <a:ext cx="2438399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383156327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6267189" y="1454614"/>
            <a:ext cx="5620010" cy="4608576"/>
          </a:xfrm>
        </p:spPr>
        <p:txBody>
          <a:bodyPr/>
          <a:lstStyle>
            <a:lvl1pPr marL="117474" indent="-117474"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ab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87505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DB8161-1687-A189-82BF-995A0537AD33}" type="slidenum">
              <a:rPr lang="en-US"/>
              <a:t/>
            </a:fld>
            <a:endParaRPr lang="en-US"/>
          </a:p>
        </p:txBody>
      </p:sp>
      <p:sp>
        <p:nvSpPr>
          <p:cNvPr id="38950533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01340854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56031"/>
            <a:ext cx="2438399" cy="5878659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4999028" name="Table Placeholder 6"/>
          <p:cNvSpPr>
            <a:spLocks noGrp="1"/>
          </p:cNvSpPr>
          <p:nvPr>
            <p:ph type="tbl" sz="quarter" idx="13"/>
          </p:nvPr>
        </p:nvSpPr>
        <p:spPr bwMode="auto">
          <a:xfrm>
            <a:off x="3352799" y="300566"/>
            <a:ext cx="8534399" cy="6129866"/>
          </a:xfrm>
        </p:spPr>
        <p:txBody>
          <a:bodyPr/>
          <a:lstStyle/>
          <a:p>
            <a:pPr>
              <a:defRPr/>
            </a:pPr>
            <a:r>
              <a:rPr lang="en-US"/>
              <a:t>Click icon to add table</a:t>
            </a:r>
            <a:endParaRPr 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with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079832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1BF83E-9E80-9C3F-8416-A66725D2BF34}" type="slidenum">
              <a:rPr lang="en-US"/>
              <a:t/>
            </a:fld>
            <a:endParaRPr lang="en-US"/>
          </a:p>
        </p:txBody>
      </p:sp>
      <p:sp>
        <p:nvSpPr>
          <p:cNvPr id="48739829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no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, half-blank are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5"/>
            <a:ext cx="5486400" cy="5870532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hank yo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2727436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12837444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0E45BE-2B90-7285-34F3-E73E9E038CDC}" type="slidenum">
              <a:rPr lang="en-US"/>
              <a:t/>
            </a:fld>
            <a:endParaRPr lang="en-US"/>
          </a:p>
        </p:txBody>
      </p:sp>
      <p:sp>
        <p:nvSpPr>
          <p:cNvPr id="125150471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085711444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5239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 sz="1100"/>
            </a:lvl1pPr>
            <a:lvl2pPr marL="173037" indent="-173037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bm sign-off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083984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32735A-8BFA-A5B9-28E4-5822453211F4}" type="slidenum">
              <a:rPr lang="en-US"/>
              <a:t/>
            </a:fld>
            <a:endParaRPr lang="en-US"/>
          </a:p>
        </p:txBody>
      </p:sp>
      <p:sp>
        <p:nvSpPr>
          <p:cNvPr id="149029461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pic>
        <p:nvPicPr>
          <p:cNvPr id="110463412" name="Picture 4" descr="ibm_gry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34603" y="2914866"/>
            <a:ext cx="1730143" cy="7014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over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6848438" name="Title 3"/>
          <p:cNvSpPr>
            <a:spLocks noGrp="1"/>
          </p:cNvSpPr>
          <p:nvPr>
            <p:ph type="title"/>
          </p:nvPr>
        </p:nvSpPr>
        <p:spPr bwMode="auto">
          <a:xfrm>
            <a:off x="304799" y="1025802"/>
            <a:ext cx="5486401" cy="465747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pic>
        <p:nvPicPr>
          <p:cNvPr id="1861467946" name="Picture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191749" y="321732"/>
            <a:ext cx="695451" cy="281939"/>
          </a:xfrm>
          <a:prstGeom prst="rect">
            <a:avLst/>
          </a:prstGeom>
        </p:spPr>
      </p:pic>
      <p:pic>
        <p:nvPicPr>
          <p:cNvPr id="41289618" name="Picture 6"/>
          <p:cNvPicPr>
            <a:picLocks noChangeAspect="1"/>
          </p:cNvPicPr>
          <p:nvPr userDrawn="1"/>
        </p:nvPicPr>
        <p:blipFill>
          <a:blip r:embed="rId3"/>
          <a:srcRect l="15132" t="30197" r="15581" b="32340"/>
          <a:stretch/>
        </p:blipFill>
        <p:spPr bwMode="auto">
          <a:xfrm>
            <a:off x="9880997" y="6139909"/>
            <a:ext cx="2098803" cy="531955"/>
          </a:xfrm>
          <a:prstGeom prst="rect">
            <a:avLst/>
          </a:prstGeom>
        </p:spPr>
      </p:pic>
      <p:pic>
        <p:nvPicPr>
          <p:cNvPr id="303786307" name="Picture 7"/>
          <p:cNvPicPr>
            <a:picLocks noChangeAspect="1"/>
          </p:cNvPicPr>
          <p:nvPr userDrawn="1"/>
        </p:nvPicPr>
        <p:blipFill>
          <a:blip r:embed="rId4"/>
          <a:srcRect l="18001" t="20399" r="17674" b="20718"/>
          <a:stretch/>
        </p:blipFill>
        <p:spPr bwMode="auto">
          <a:xfrm>
            <a:off x="5956299" y="540362"/>
            <a:ext cx="5729895" cy="4916866"/>
          </a:xfrm>
          <a:prstGeom prst="rect">
            <a:avLst/>
          </a:prstGeom>
        </p:spPr>
      </p:pic>
      <p:sp>
        <p:nvSpPr>
          <p:cNvPr id="1315974594" name="TextBox 2"/>
          <p:cNvSpPr txBox="1"/>
          <p:nvPr userDrawn="1"/>
        </p:nvSpPr>
        <p:spPr bwMode="auto">
          <a:xfrm>
            <a:off x="304799" y="199161"/>
            <a:ext cx="5410199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chemeClr val="accent1"/>
                </a:solidFill>
              </a:rPr>
              <a:t>IBM Watson</a:t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9726038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364973E-98B8-EBE7-77A0-F95CD60B052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47113990" name="Title 4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Divi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8349255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A523EF3-D6A1-23A0-4D29-850CE53F5809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13402207" name="Title 4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 sz="2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119607385" name="Rectangle 1"/>
          <p:cNvSpPr/>
          <p:nvPr userDrawn="1"/>
        </p:nvSpPr>
        <p:spPr bwMode="auto">
          <a:xfrm>
            <a:off x="6100761" y="0"/>
            <a:ext cx="6091237" cy="643530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200">
              <a:solidFill>
                <a:schemeClr val="bg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_Divi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633032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954F7A5-6510-EAE4-5241-0A7D57C476A5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39917847" name="Title 4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 sz="2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76739426" name="Rectangle 1"/>
          <p:cNvSpPr/>
          <p:nvPr userDrawn="1"/>
        </p:nvSpPr>
        <p:spPr bwMode="auto">
          <a:xfrm>
            <a:off x="6100761" y="0"/>
            <a:ext cx="6091237" cy="6435306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Divi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1048397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9406DBA-B441-3302-4B14-F25C0CB430B4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820192188" name="Rectangle 1"/>
          <p:cNvSpPr/>
          <p:nvPr userDrawn="1"/>
        </p:nvSpPr>
        <p:spPr bwMode="auto">
          <a:xfrm>
            <a:off x="5166360" y="0"/>
            <a:ext cx="7025640" cy="6435306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 (with page content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4809048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29089684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0A4DA1-78FA-EB08-AB48-67BCF9E4A9D2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6615517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l"/>
              </a:tabLst>
              <a:defRPr/>
            </a:lvl1pPr>
            <a:lvl2pPr marL="230711" indent="-230711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marL="0" marR="0" lvl="1" indent="0" algn="l" defTabSz="609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Second level</a:t>
            </a:r>
            <a:endParaRPr/>
          </a:p>
          <a:p>
            <a:pPr marL="0" marR="0" lvl="2" indent="0" algn="l" defTabSz="609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Third level</a:t>
            </a:r>
            <a:endParaRPr/>
          </a:p>
          <a:p>
            <a:pPr marL="0" marR="0" lvl="3" indent="0" algn="l" defTabSz="609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Fourth level</a:t>
            </a:r>
            <a:endParaRPr/>
          </a:p>
          <a:p>
            <a:pPr marL="0" marR="0" lvl="4" indent="0" algn="l" defTabSz="609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56950242" name="Text Placeholder 6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l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4">
              <a:lnSpc>
                <a:spcPct val="100000"/>
              </a:lnSpc>
              <a:spcBef>
                <a:spcPts val="1466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marL="0" marR="0" lvl="1" indent="0" algn="l" defTabSz="609584">
              <a:lnSpc>
                <a:spcPct val="100000"/>
              </a:lnSpc>
              <a:spcBef>
                <a:spcPts val="1466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Second level</a:t>
            </a:r>
            <a:endParaRPr/>
          </a:p>
          <a:p>
            <a:pPr marL="0" marR="0" lvl="2" indent="0" algn="l" defTabSz="609584">
              <a:lnSpc>
                <a:spcPct val="100000"/>
              </a:lnSpc>
              <a:spcBef>
                <a:spcPts val="1466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Third level</a:t>
            </a:r>
            <a:endParaRPr/>
          </a:p>
          <a:p>
            <a:pPr marL="0" marR="0" lvl="3" indent="0" algn="l" defTabSz="609584">
              <a:lnSpc>
                <a:spcPct val="100000"/>
              </a:lnSpc>
              <a:spcBef>
                <a:spcPts val="1466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Fourth level</a:t>
            </a:r>
            <a:endParaRPr/>
          </a:p>
          <a:p>
            <a:pPr marL="0" marR="0" lvl="4" indent="0" algn="l" defTabSz="609584">
              <a:lnSpc>
                <a:spcPct val="100000"/>
              </a:lnSpc>
              <a:spcBef>
                <a:spcPts val="1466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38458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defTabSz="914376">
              <a:defRPr/>
            </a:pPr>
            <a:fld id="{B8513420-E1C3-1592-C9FA-E6F824423A84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29370643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11582399" cy="1140967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26392470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8599"/>
            <a:ext cx="11582399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l"/>
              </a:tabLst>
              <a:defRPr/>
            </a:lvl1pPr>
            <a:lvl2pPr marL="230711" indent="-230711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marL="0" marR="0" lvl="1" indent="0" algn="l" defTabSz="609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Second level</a:t>
            </a:r>
            <a:endParaRPr/>
          </a:p>
          <a:p>
            <a:pPr marL="0" marR="0" lvl="2" indent="0" algn="l" defTabSz="609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Third level</a:t>
            </a:r>
            <a:endParaRPr/>
          </a:p>
          <a:p>
            <a:pPr marL="0" marR="0" lvl="3" indent="0" algn="l" defTabSz="609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Fourth level</a:t>
            </a:r>
            <a:endParaRPr/>
          </a:p>
          <a:p>
            <a:pPr marL="0" marR="0" lvl="4" indent="0" algn="l" defTabSz="609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6137919" name="Title 1"/>
          <p:cNvSpPr>
            <a:spLocks noGrp="1"/>
          </p:cNvSpPr>
          <p:nvPr>
            <p:ph type="title"/>
          </p:nvPr>
        </p:nvSpPr>
        <p:spPr bwMode="auto">
          <a:xfrm>
            <a:off x="304799" y="280416"/>
            <a:ext cx="5486400" cy="1338408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8688090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986E2-0325-2A9E-348B-ACB677B1627C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22059149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72639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200" b="1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,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50800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, half-image (bleed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0539737" name="Title 1"/>
          <p:cNvSpPr>
            <a:spLocks noGrp="1"/>
          </p:cNvSpPr>
          <p:nvPr>
            <p:ph type="title"/>
          </p:nvPr>
        </p:nvSpPr>
        <p:spPr bwMode="auto">
          <a:xfrm>
            <a:off x="304799" y="280416"/>
            <a:ext cx="5486400" cy="1338408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2343717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59B6D0D-B9FE-0CD9-3883-F89E83F7219C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33140746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72639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200" b="1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112569953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ig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554054" name="Title 1"/>
          <p:cNvSpPr>
            <a:spLocks noGrp="1"/>
          </p:cNvSpPr>
          <p:nvPr>
            <p:ph type="title"/>
          </p:nvPr>
        </p:nvSpPr>
        <p:spPr bwMode="auto">
          <a:xfrm>
            <a:off x="304799" y="353568"/>
            <a:ext cx="11582399" cy="5964766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1292675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54CB92-7272-F9E6-E23D-9EEA160C311E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quo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859633" name="Title 1"/>
          <p:cNvSpPr>
            <a:spLocks noGrp="1"/>
          </p:cNvSpPr>
          <p:nvPr>
            <p:ph type="title"/>
          </p:nvPr>
        </p:nvSpPr>
        <p:spPr bwMode="auto">
          <a:xfrm>
            <a:off x="304799" y="286153"/>
            <a:ext cx="6916615" cy="6027739"/>
          </a:xfrm>
        </p:spPr>
        <p:txBody>
          <a:bodyPr/>
          <a:lstStyle>
            <a:lvl1pPr marL="156628" indent="-156628"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1117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C3EDE4F-77EB-5F1B-6DD7-9FC2038CD1A7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0991078" name="Title 1"/>
          <p:cNvSpPr>
            <a:spLocks noGrp="1"/>
          </p:cNvSpPr>
          <p:nvPr>
            <p:ph type="title"/>
          </p:nvPr>
        </p:nvSpPr>
        <p:spPr bwMode="auto">
          <a:xfrm>
            <a:off x="304799" y="719732"/>
            <a:ext cx="5486400" cy="5599639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8468064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187278-A2D5-4FD0-EEC8-5BC36BAC5DAC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26669458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7595210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719732"/>
            <a:ext cx="5486400" cy="5599639"/>
          </a:xfrm>
        </p:spPr>
        <p:txBody>
          <a:bodyPr/>
          <a:lstStyle>
            <a:lvl1pPr>
              <a:spcBef>
                <a:spcPts val="1466"/>
              </a:spcBef>
              <a:spcAft>
                <a:spcPts val="0"/>
              </a:spcAft>
              <a:defRPr/>
            </a:lvl1pPr>
            <a:lvl2pPr>
              <a:spcBef>
                <a:spcPts val="1466"/>
              </a:spcBef>
              <a:defRPr/>
            </a:lvl2pPr>
            <a:lvl3pPr>
              <a:spcBef>
                <a:spcPts val="1466"/>
              </a:spcBef>
              <a:defRPr/>
            </a:lvl3pPr>
            <a:lvl4pPr>
              <a:spcBef>
                <a:spcPts val="1466"/>
              </a:spcBef>
              <a:defRPr/>
            </a:lvl4pPr>
            <a:lvl5pPr>
              <a:spcBef>
                <a:spcPts val="1466"/>
              </a:spcBef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8379247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7417"/>
            <a:ext cx="5486400" cy="400048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4351822" name="Title 1"/>
          <p:cNvSpPr>
            <a:spLocks noGrp="1"/>
          </p:cNvSpPr>
          <p:nvPr>
            <p:ph type="title"/>
          </p:nvPr>
        </p:nvSpPr>
        <p:spPr bwMode="auto">
          <a:xfrm>
            <a:off x="304799" y="286152"/>
            <a:ext cx="5486400" cy="1213463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0653889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F2F84B-564E-E027-CDEA-B06304FDED55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9645457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662807488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9616"/>
            <a:ext cx="5486400" cy="4781125"/>
          </a:xfrm>
        </p:spPr>
        <p:txBody>
          <a:bodyPr/>
          <a:lstStyle>
            <a:lvl1pPr>
              <a:spcBef>
                <a:spcPts val="0"/>
              </a:spcBef>
              <a:defRPr sz="18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59400315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9616"/>
            <a:ext cx="5486400" cy="4781125"/>
          </a:xfrm>
        </p:spPr>
        <p:txBody>
          <a:bodyPr/>
          <a:lstStyle>
            <a:lvl1pPr>
              <a:spcBef>
                <a:spcPts val="0"/>
              </a:spcBef>
              <a:defRPr sz="18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696857" name="Title 1"/>
          <p:cNvSpPr>
            <a:spLocks noGrp="1"/>
          </p:cNvSpPr>
          <p:nvPr>
            <p:ph type="title"/>
          </p:nvPr>
        </p:nvSpPr>
        <p:spPr bwMode="auto">
          <a:xfrm>
            <a:off x="304799" y="548640"/>
            <a:ext cx="8534400" cy="853439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9222429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B6A921-D14B-034B-96CF-179E06B3A7C3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3203655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501007418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9"/>
            <a:ext cx="5486400" cy="4786206"/>
          </a:xfrm>
        </p:spPr>
        <p:txBody>
          <a:bodyPr/>
          <a:lstStyle>
            <a:lvl1pPr>
              <a:defRPr sz="21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1391131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4"/>
            <a:ext cx="5486400" cy="280414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41101460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60"/>
            <a:ext cx="5486400" cy="4786206"/>
          </a:xfrm>
        </p:spPr>
        <p:txBody>
          <a:bodyPr/>
          <a:lstStyle>
            <a:lvl1pPr>
              <a:defRPr sz="21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, different text size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4610723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669542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4861771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7F95C3C6-A509-E7B9-F5CE-26317F01D9D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068772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044363529" name="Content Placeholder 5"/>
          <p:cNvSpPr>
            <a:spLocks noGrp="1"/>
          </p:cNvSpPr>
          <p:nvPr>
            <p:ph sz="quarter" idx="12"/>
          </p:nvPr>
        </p:nvSpPr>
        <p:spPr bwMode="auto">
          <a:xfrm>
            <a:off x="304799" y="1327357"/>
            <a:ext cx="5486400" cy="4916808"/>
          </a:xfrm>
        </p:spPr>
        <p:txBody>
          <a:bodyPr/>
          <a:lstStyle>
            <a:lvl1pPr>
              <a:defRPr sz="32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98108894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6400800" y="1488864"/>
            <a:ext cx="5486400" cy="4755302"/>
          </a:xfrm>
        </p:spPr>
        <p:txBody>
          <a:bodyPr/>
          <a:lstStyle>
            <a:lvl1pPr>
              <a:defRPr sz="1850"/>
            </a:lvl1pPr>
            <a:lvl2pPr>
              <a:defRPr sz="1850"/>
            </a:lvl2pPr>
            <a:lvl3pPr>
              <a:defRPr sz="1850"/>
            </a:lvl3pPr>
            <a:lvl4pPr>
              <a:defRPr sz="1850"/>
            </a:lvl4pPr>
            <a:lvl5pPr>
              <a:defRPr sz="18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four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8291221" name="Title 1"/>
          <p:cNvSpPr>
            <a:spLocks noGrp="1"/>
          </p:cNvSpPr>
          <p:nvPr>
            <p:ph type="title"/>
          </p:nvPr>
        </p:nvSpPr>
        <p:spPr bwMode="auto">
          <a:xfrm>
            <a:off x="304799" y="548640"/>
            <a:ext cx="8534400" cy="853439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1548549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B3833E-D188-E41F-E922-6B3A67AE6D7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3842871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6680144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8"/>
            <a:ext cx="2438399" cy="4786206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6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18917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4"/>
            <a:ext cx="5486400" cy="280414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9340578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58"/>
            <a:ext cx="2438399" cy="4786206"/>
          </a:xfrm>
        </p:spPr>
        <p:txBody>
          <a:bodyPr/>
          <a:lstStyle>
            <a:lvl1pPr>
              <a:spcBef>
                <a:spcPts val="1466"/>
              </a:spcBef>
              <a:defRPr sz="2150"/>
            </a:lvl1pPr>
            <a:lvl2pPr marL="0" indent="0">
              <a:spcBef>
                <a:spcPts val="1466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143203887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57958"/>
            <a:ext cx="2438399" cy="4786206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6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0832805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57958"/>
            <a:ext cx="2438399" cy="4786206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6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1518767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049143350" name="Title 1"/>
          <p:cNvSpPr>
            <a:spLocks noGrp="1"/>
          </p:cNvSpPr>
          <p:nvPr>
            <p:ph type="title"/>
          </p:nvPr>
        </p:nvSpPr>
        <p:spPr bwMode="auto">
          <a:xfrm>
            <a:off x="304799" y="548640"/>
            <a:ext cx="5486400" cy="853439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1220385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BCFB36-824E-1752-C6F8-76FFF0349FCD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16278318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22579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4"/>
            <a:ext cx="5486400" cy="280414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76823559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781125"/>
          </a:xfrm>
        </p:spPr>
        <p:txBody>
          <a:bodyPr/>
          <a:lstStyle>
            <a:lvl1pPr>
              <a:defRPr sz="21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813368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509045280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853439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9745522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B23867-F6CA-D310-5519-A76C4BCEA0A6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82207682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37675531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38"/>
            <a:ext cx="2438399" cy="4781125"/>
          </a:xfrm>
        </p:spPr>
        <p:txBody>
          <a:bodyPr/>
          <a:lstStyle>
            <a:lvl1pPr>
              <a:spcBef>
                <a:spcPts val="1466"/>
              </a:spcBef>
              <a:defRPr sz="2150"/>
            </a:lvl1pPr>
            <a:lvl2pPr marL="0" indent="0">
              <a:spcBef>
                <a:spcPts val="1466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100645972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63038"/>
            <a:ext cx="2438399" cy="4781125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6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nsight, text,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800" y="243841"/>
            <a:ext cx="5486400" cy="400049"/>
          </a:xfrm>
        </p:spPr>
        <p:txBody>
          <a:bodyPr/>
          <a:lstStyle>
            <a:lvl1pPr>
              <a:defRPr sz="21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800" y="1463040"/>
            <a:ext cx="5486400" cy="4651641"/>
          </a:xfrm>
        </p:spPr>
        <p:txBody>
          <a:bodyPr/>
          <a:lstStyle>
            <a:lvl1pPr>
              <a:defRPr sz="2150"/>
            </a:lvl1pPr>
            <a:lvl2pPr>
              <a:defRPr sz="1850"/>
            </a:lvl2pPr>
            <a:lvl3pPr>
              <a:defRPr sz="1850"/>
            </a:lvl3pPr>
            <a:lvl4pPr>
              <a:defRPr sz="1850"/>
            </a:lvl4pPr>
            <a:lvl5pPr>
              <a:defRPr sz="18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8000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6000" y="0"/>
            <a:ext cx="3048000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narrow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8635134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8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1333754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00F8DE-BE7F-0D45-7029-7B897C3EFEB7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10938577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032202159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63040"/>
            <a:ext cx="2438399" cy="4668592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6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39963189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4"/>
            <a:ext cx="5486400" cy="400048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100278259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63040"/>
            <a:ext cx="2438399" cy="4668592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6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dark background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1504828" name="Rectangle 4"/>
          <p:cNvSpPr/>
          <p:nvPr/>
        </p:nvSpPr>
        <p:spPr bwMode="auto">
          <a:xfrm>
            <a:off x="6095999" y="0"/>
            <a:ext cx="6095999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6">
              <a:defRPr/>
            </a:pPr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52384990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80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6152638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FBFB83-25AB-DDCB-728C-15711DDD110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24606712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02640570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99616"/>
            <a:ext cx="5486400" cy="466859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6"/>
              </a:spcBef>
              <a:buFontTx/>
              <a:buNone/>
              <a:defRPr sz="1450">
                <a:solidFill>
                  <a:schemeClr val="bg2"/>
                </a:solidFill>
              </a:defRPr>
            </a:lvl2pPr>
            <a:lvl3pPr>
              <a:defRPr sz="1450">
                <a:solidFill>
                  <a:schemeClr val="bg2"/>
                </a:solidFill>
              </a:defRPr>
            </a:lvl3pPr>
            <a:lvl4pPr>
              <a:defRPr sz="1450">
                <a:solidFill>
                  <a:schemeClr val="bg2"/>
                </a:solidFill>
              </a:defRPr>
            </a:lvl4pPr>
            <a:lvl5pPr>
              <a:defRPr sz="14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46877909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4"/>
            <a:ext cx="5486400" cy="400048"/>
          </a:xfrm>
        </p:spPr>
        <p:txBody>
          <a:bodyPr/>
          <a:lstStyle>
            <a:lvl1pPr>
              <a:defRPr sz="14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7431404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003616596" name="Title 1"/>
          <p:cNvSpPr>
            <a:spLocks noGrp="1"/>
          </p:cNvSpPr>
          <p:nvPr>
            <p:ph type="title"/>
          </p:nvPr>
        </p:nvSpPr>
        <p:spPr bwMode="auto">
          <a:xfrm>
            <a:off x="304799" y="268224"/>
            <a:ext cx="5486400" cy="5870531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452736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A129B2-5EE6-DFFC-E7FA-ADFB74281F20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1782999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half-blank are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8905284" name="Title 1"/>
          <p:cNvSpPr>
            <a:spLocks noGrp="1"/>
          </p:cNvSpPr>
          <p:nvPr>
            <p:ph type="title"/>
          </p:nvPr>
        </p:nvSpPr>
        <p:spPr bwMode="auto">
          <a:xfrm>
            <a:off x="304799" y="268224"/>
            <a:ext cx="5486400" cy="5870531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2072970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FC3CD4-D842-EB46-F96D-958A5830C2AD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92118351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5400668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07999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4896556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D188AD-7729-55FF-4100-2F2CF3F89596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15351149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nsight, text,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8888884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0" y="3429000"/>
            <a:ext cx="6095999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0584453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7E0A11-B657-4BB4-76A7-96FCF55A776B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0056261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22780087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43840"/>
            <a:ext cx="5486400" cy="400048"/>
          </a:xfrm>
        </p:spPr>
        <p:txBody>
          <a:bodyPr/>
          <a:lstStyle>
            <a:lvl1pPr>
              <a:defRPr sz="215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10868087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651641"/>
          </a:xfrm>
        </p:spPr>
        <p:txBody>
          <a:bodyPr/>
          <a:lstStyle>
            <a:lvl1pPr>
              <a:defRPr sz="2150"/>
            </a:lvl1pPr>
            <a:lvl2pPr>
              <a:defRPr sz="1850"/>
            </a:lvl2pPr>
            <a:lvl3pPr>
              <a:defRPr sz="1850"/>
            </a:lvl3pPr>
            <a:lvl4pPr>
              <a:defRPr sz="1850"/>
            </a:lvl4pPr>
            <a:lvl5pPr>
              <a:defRPr sz="18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17381560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96926360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3 med, 2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3479893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0" y="3429000"/>
            <a:ext cx="6095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5277132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AF76F1-EB0F-0896-25AC-7307347F0343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49520467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31986239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57920043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4611431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6095999" cy="2815166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770836" name="Title 5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095998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1 large, 4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575335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3997" y="3429000"/>
            <a:ext cx="3047999" cy="3429000"/>
          </a:xfrm>
          <a:prstGeom prst="rect">
            <a:avLst/>
          </a:prstGeo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15737154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3047999" y="342900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25383675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2" y="3429000"/>
            <a:ext cx="3047995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21695993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0506066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36CBDF-45E7-7395-826B-F3B63FAA4B1D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01156972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92286928" name="Title 5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326659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D1D1E6-A08F-C1E6-1C5A-99276DD5C440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22864707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46313916" name="Title 5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1999" cy="968188"/>
          </a:xfrm>
          <a:prstGeom prst="rect">
            <a:avLst/>
          </a:prstGeo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ext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0240581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3809999"/>
            <a:ext cx="3047999" cy="3047999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50">
                <a:solidFill>
                  <a:schemeClr val="bg2"/>
                </a:solidFill>
              </a:defRPr>
            </a:lvl2pPr>
            <a:lvl3pPr>
              <a:defRPr sz="1350">
                <a:solidFill>
                  <a:schemeClr val="bg2"/>
                </a:solidFill>
              </a:defRPr>
            </a:lvl3pPr>
            <a:lvl4pPr>
              <a:defRPr sz="1350">
                <a:solidFill>
                  <a:schemeClr val="bg2"/>
                </a:solidFill>
              </a:defRPr>
            </a:lvl4pPr>
            <a:lvl5pPr>
              <a:defRPr sz="13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5306688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FC25E8-63F4-BBBC-D7BD-BD886BC44FC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68268119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boxes (3 med, 2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6000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6000" y="0"/>
            <a:ext cx="3048000" cy="3429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1"/>
            <a:ext cx="6096000" cy="2815167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6095999" cy="3429001"/>
          </a:xfrm>
          <a:prstGeom prst="rect">
            <a:avLst/>
          </a:prstGeo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4 t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472618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0"/>
            <a:ext cx="3047999" cy="6858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50">
                <a:solidFill>
                  <a:schemeClr val="bg2"/>
                </a:solidFill>
              </a:defRPr>
            </a:lvl1pPr>
            <a:lvl2pPr>
              <a:defRPr sz="1450">
                <a:solidFill>
                  <a:schemeClr val="bg2"/>
                </a:solidFill>
              </a:defRPr>
            </a:lvl2pPr>
            <a:lvl3pPr>
              <a:defRPr sz="1450">
                <a:solidFill>
                  <a:schemeClr val="bg2"/>
                </a:solidFill>
              </a:defRPr>
            </a:lvl3pPr>
            <a:lvl4pPr>
              <a:defRPr sz="1450">
                <a:solidFill>
                  <a:schemeClr val="bg2"/>
                </a:solidFill>
              </a:defRPr>
            </a:lvl4pPr>
            <a:lvl5pPr>
              <a:defRPr sz="14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96807744" name="Content Placeholder 10"/>
          <p:cNvSpPr>
            <a:spLocks noGrp="1"/>
          </p:cNvSpPr>
          <p:nvPr>
            <p:ph sz="quarter" idx="20"/>
          </p:nvPr>
        </p:nvSpPr>
        <p:spPr bwMode="auto">
          <a:xfrm>
            <a:off x="3047999" y="0"/>
            <a:ext cx="3047999" cy="6858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  <a:lvl2pPr>
              <a:defRPr sz="1450">
                <a:solidFill>
                  <a:schemeClr val="bg2"/>
                </a:solidFill>
              </a:defRPr>
            </a:lvl2pPr>
            <a:lvl3pPr>
              <a:defRPr sz="1450">
                <a:solidFill>
                  <a:schemeClr val="bg2"/>
                </a:solidFill>
              </a:defRPr>
            </a:lvl3pPr>
            <a:lvl4pPr>
              <a:defRPr sz="1450">
                <a:solidFill>
                  <a:schemeClr val="bg2"/>
                </a:solidFill>
              </a:defRPr>
            </a:lvl4pPr>
            <a:lvl5pPr>
              <a:defRPr sz="14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09023903" name="Content Placeholder 14"/>
          <p:cNvSpPr>
            <a:spLocks noGrp="1"/>
          </p:cNvSpPr>
          <p:nvPr>
            <p:ph sz="quarter" idx="21"/>
          </p:nvPr>
        </p:nvSpPr>
        <p:spPr bwMode="auto">
          <a:xfrm>
            <a:off x="6095999" y="0"/>
            <a:ext cx="3047999" cy="6858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  <a:lvl2pPr>
              <a:defRPr sz="1450">
                <a:solidFill>
                  <a:schemeClr val="bg2"/>
                </a:solidFill>
              </a:defRPr>
            </a:lvl2pPr>
            <a:lvl3pPr>
              <a:defRPr sz="1450">
                <a:solidFill>
                  <a:schemeClr val="bg2"/>
                </a:solidFill>
              </a:defRPr>
            </a:lvl3pPr>
            <a:lvl4pPr>
              <a:defRPr sz="1450">
                <a:solidFill>
                  <a:schemeClr val="bg2"/>
                </a:solidFill>
              </a:defRPr>
            </a:lvl4pPr>
            <a:lvl5pPr>
              <a:defRPr sz="14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57437506" name="Content Placeholder 16"/>
          <p:cNvSpPr>
            <a:spLocks noGrp="1"/>
          </p:cNvSpPr>
          <p:nvPr>
            <p:ph sz="quarter" idx="22"/>
          </p:nvPr>
        </p:nvSpPr>
        <p:spPr bwMode="auto">
          <a:xfrm>
            <a:off x="9144000" y="0"/>
            <a:ext cx="3047999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  <a:lvl2pPr>
              <a:defRPr sz="1450">
                <a:solidFill>
                  <a:schemeClr val="bg2"/>
                </a:solidFill>
              </a:defRPr>
            </a:lvl2pPr>
            <a:lvl3pPr>
              <a:defRPr sz="1450">
                <a:solidFill>
                  <a:schemeClr val="bg2"/>
                </a:solidFill>
              </a:defRPr>
            </a:lvl3pPr>
            <a:lvl4pPr>
              <a:defRPr sz="1450">
                <a:solidFill>
                  <a:schemeClr val="bg2"/>
                </a:solidFill>
              </a:defRPr>
            </a:lvl4pPr>
            <a:lvl5pPr>
              <a:defRPr sz="14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4291493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1B5229-F232-8E8A-A24E-41E55403197E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36654892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grap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1126151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4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4761187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216BE3-6D9E-9B96-9BBD-9CAF24666E11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7702804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80695228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8592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6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content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7027878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4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8206927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5BA1A-FFED-9E57-87EE-5ABB62EB1217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36620338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37930232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7"/>
          </a:xfrm>
        </p:spPr>
        <p:txBody>
          <a:bodyPr/>
          <a:lstStyle>
            <a:lvl1pPr>
              <a:defRPr sz="18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54189037" name="Content Placeholder 8"/>
          <p:cNvSpPr>
            <a:spLocks noGrp="1"/>
          </p:cNvSpPr>
          <p:nvPr>
            <p:ph sz="quarter" idx="13"/>
          </p:nvPr>
        </p:nvSpPr>
        <p:spPr bwMode="auto">
          <a:xfrm>
            <a:off x="3352799" y="888999"/>
            <a:ext cx="8534400" cy="50990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blank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5572340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4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2188841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940DEF-936B-4589-9397-CA2B4488A8D3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65476933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090569359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7"/>
          </a:xfrm>
        </p:spPr>
        <p:txBody>
          <a:bodyPr/>
          <a:lstStyle>
            <a:lvl1pPr>
              <a:defRPr sz="18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: title, text (2/4), content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7322862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4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53321689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6CA86A-78CC-A6B9-BEAB-B857EDDE3409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994536522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8441055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4"/>
          </a:xfrm>
        </p:spPr>
        <p:txBody>
          <a:bodyPr/>
          <a:lstStyle>
            <a:lvl1pPr>
              <a:defRPr sz="21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96692357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99616"/>
            <a:ext cx="2438399" cy="4608576"/>
          </a:xfrm>
        </p:spPr>
        <p:txBody>
          <a:bodyPr/>
          <a:lstStyle>
            <a:lvl1pPr>
              <a:defRPr sz="1850"/>
            </a:lvl1pPr>
            <a:lvl2pPr marL="0" indent="0">
              <a:buNone/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79757854" name="Picture Placeholder 11"/>
          <p:cNvSpPr>
            <a:spLocks noGrp="1"/>
          </p:cNvSpPr>
          <p:nvPr>
            <p:ph type="pic" sz="quarter" idx="14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 2: title, text (2/4), quote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1739208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4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3065323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3AC7A8-F92E-46CE-E5C6-D3AE1A130417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39091298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569395249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4"/>
          </a:xfrm>
        </p:spPr>
        <p:txBody>
          <a:bodyPr/>
          <a:lstStyle>
            <a:lvl1pPr>
              <a:defRPr sz="21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31890693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88016"/>
            <a:ext cx="2438399" cy="4608576"/>
          </a:xfrm>
        </p:spPr>
        <p:txBody>
          <a:bodyPr/>
          <a:lstStyle>
            <a:lvl1pPr>
              <a:defRPr sz="1850"/>
            </a:lvl1pPr>
            <a:lvl2pPr marL="0" indent="0">
              <a:buNone/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16189293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6267188" y="1402079"/>
            <a:ext cx="5620010" cy="4608576"/>
          </a:xfrm>
        </p:spPr>
        <p:txBody>
          <a:bodyPr/>
          <a:lstStyle>
            <a:lvl1pPr marL="156628" indent="-156628">
              <a:defRPr sz="3200"/>
            </a:lvl1pPr>
            <a:lvl2pPr marL="0" indent="0"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ab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11424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E471852-EB3F-EAC6-0CF3-327E461602A6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56346232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73659990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56032"/>
            <a:ext cx="2438399" cy="5878659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6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078769618" name="Table Placeholder 6"/>
          <p:cNvSpPr>
            <a:spLocks noGrp="1"/>
          </p:cNvSpPr>
          <p:nvPr>
            <p:ph type="tbl" sz="quarter" idx="13"/>
          </p:nvPr>
        </p:nvSpPr>
        <p:spPr bwMode="auto">
          <a:xfrm>
            <a:off x="3352799" y="300566"/>
            <a:ext cx="8534400" cy="6129866"/>
          </a:xfrm>
        </p:spPr>
        <p:txBody>
          <a:bodyPr/>
          <a:lstStyle/>
          <a:p>
            <a:pPr>
              <a:defRPr/>
            </a:pPr>
            <a:r>
              <a:rPr lang="en-US"/>
              <a:t>Click icon to add table</a:t>
            </a:r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with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9503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C1AD9E-E12D-6182-5A8F-88D59F26E14B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86749231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no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hank yo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282797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513727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453CCA-9374-A5E5-833E-0D4EC5A5F63E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3978711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57776693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5239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l"/>
              </a:tabLst>
              <a:defRPr sz="1450"/>
            </a:lvl1pPr>
            <a:lvl2pPr marL="230711" indent="-230711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5" algn="r"/>
              </a:tabLst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boxes (1 large, 4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3997" y="3429000"/>
            <a:ext cx="3048000" cy="3429000"/>
          </a:xfrm>
          <a:prstGeom prst="rect">
            <a:avLst/>
          </a:prstGeo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3048000" y="3429000"/>
            <a:ext cx="3048000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2" y="3429000"/>
            <a:ext cx="3047996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3048000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9" cy="3429001"/>
          </a:xfrm>
          <a:prstGeom prst="rect">
            <a:avLst/>
          </a:prstGeo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bm sign-off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220644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4E1AD3-8BE3-2286-B21B-D6C2638BC60A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48921447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860430057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34603" y="2914866"/>
            <a:ext cx="1722791" cy="7014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85682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14681399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A3457DC-73FD-3EAD-8D74-5A3E256D7BC3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Dark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38261" name="Text Placeholder 15"/>
          <p:cNvSpPr>
            <a:spLocks noGrp="1"/>
          </p:cNvSpPr>
          <p:nvPr>
            <p:ph type="body" sz="quarter" idx="13"/>
          </p:nvPr>
        </p:nvSpPr>
        <p:spPr bwMode="auto">
          <a:xfrm>
            <a:off x="253999" y="253999"/>
            <a:ext cx="4024247" cy="52122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777240">
              <a:lnSpc>
                <a:spcPct val="90000"/>
              </a:lnSpc>
              <a:spcBef>
                <a:spcPts val="0"/>
              </a:spcBef>
              <a:buSzTx/>
              <a:buNone/>
              <a:defRPr sz="2800" b="1">
                <a:solidFill>
                  <a:schemeClr val="accent1"/>
                </a:solidFill>
                <a:latin typeface="+mj-lt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/>
              <a:t>Slide Title</a:t>
            </a:r>
            <a:endParaRPr/>
          </a:p>
        </p:txBody>
      </p:sp>
      <p:sp>
        <p:nvSpPr>
          <p:cNvPr id="1297246960" name="Slide Number"/>
          <p:cNvSpPr txBox="1">
            <a:spLocks noGrp="1"/>
          </p:cNvSpPr>
          <p:nvPr>
            <p:ph type="sldNum" sz="quarter" idx="2"/>
          </p:nvPr>
        </p:nvSpPr>
        <p:spPr bwMode="auto">
          <a:xfrm>
            <a:off x="107343" y="6503620"/>
            <a:ext cx="273655" cy="264255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l" defTabSz="914400">
              <a:defRPr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fld id="{394D1CF9-06DB-B622-E24A-4C046AD2283D}" type="slidenum">
              <a:rPr>
                <a:solidFill>
                  <a:srgbClr val="FFFFFF"/>
                </a:solidFill>
              </a:rPr>
              <a:t/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1530996" name="Shape 82"/>
          <p:cNvSpPr txBox="1">
            <a:spLocks noGrp="1"/>
          </p:cNvSpPr>
          <p:nvPr>
            <p:ph type="title"/>
          </p:nvPr>
        </p:nvSpPr>
        <p:spPr bwMode="auto">
          <a:xfrm>
            <a:off x="508002" y="457200"/>
            <a:ext cx="10812400" cy="503199"/>
          </a:xfrm>
          <a:prstGeom prst="rect">
            <a:avLst/>
          </a:prstGeom>
          <a:noFill/>
          <a:ln>
            <a:noFill/>
          </a:ln>
        </p:spPr>
        <p:txBody>
          <a:bodyPr lIns="91423" tIns="91423" rIns="91423" bIns="91423" anchor="ctr" anchorCtr="0"/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accent1"/>
                </a:solidFill>
                <a:latin typeface="+mj-lt"/>
                <a:ea typeface="Arial"/>
                <a:cs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L="457188" marR="0" lvl="5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L="914376" marR="0" lvl="6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L="1371565" marR="0" lvl="7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L="1828753" marR="0" lvl="8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03512781" name="Footer Placeholder 1"/>
          <p:cNvSpPr>
            <a:spLocks noGrp="1"/>
          </p:cNvSpPr>
          <p:nvPr>
            <p:ph type="ftr" sz="quarter" idx="10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 defTabSz="914376"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1904308" name="Slide Number Placeholder 2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defTabSz="914376">
              <a:defRPr/>
            </a:pPr>
            <a:fld id="{2EF6A02B-6D2D-5C73-0082-51F7DE649F79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9574567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314934988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760529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04799" y="6435306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/>
          </a:p>
        </p:txBody>
      </p:sp>
      <p:sp>
        <p:nvSpPr>
          <p:cNvPr id="69382362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5F7C40D-B984-C8BA-0B88-8B5D2E229AD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8691848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0921507" name="Content Placehold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 b="1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(above) +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6847470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2421466" y="6291072"/>
            <a:ext cx="1219199" cy="268223"/>
          </a:xfrm>
          <a:prstGeom prst="rect">
            <a:avLst/>
          </a:prstGeom>
        </p:spPr>
        <p:txBody>
          <a:bodyPr lIns="91431" tIns="45715" rIns="91431" bIns="45715"/>
          <a:lstStyle/>
          <a:p>
            <a:pPr>
              <a:defRPr/>
            </a:pPr>
            <a:endParaRPr lang="en-US"/>
          </a:p>
        </p:txBody>
      </p:sp>
      <p:sp>
        <p:nvSpPr>
          <p:cNvPr id="536725820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1292352" y="6291072"/>
            <a:ext cx="1129114" cy="26822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/>
          </a:p>
        </p:txBody>
      </p:sp>
      <p:sp>
        <p:nvSpPr>
          <p:cNvPr id="1741385507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306916" y="6291072"/>
            <a:ext cx="609599" cy="26822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E808C67-5435-A43D-47B8-F0FC767E981B}" type="slidenum">
              <a:rPr lang="en-US"/>
              <a:t/>
            </a:fld>
            <a:endParaRPr lang="en-US"/>
          </a:p>
        </p:txBody>
      </p:sp>
      <p:sp>
        <p:nvSpPr>
          <p:cNvPr id="404921426" name="Title 6"/>
          <p:cNvSpPr>
            <a:spLocks noGrp="1"/>
          </p:cNvSpPr>
          <p:nvPr>
            <p:ph type="title"/>
          </p:nvPr>
        </p:nvSpPr>
        <p:spPr bwMode="auto">
          <a:xfrm>
            <a:off x="304808" y="231647"/>
            <a:ext cx="5966368" cy="121919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10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307815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E974C6B-8CFC-A200-CE4A-06F92920F613}" type="datetime1">
              <a:rPr lang="en-US"/>
              <a:t/>
            </a:fld>
            <a:endParaRPr lang="en-US"/>
          </a:p>
        </p:txBody>
      </p:sp>
      <p:sp>
        <p:nvSpPr>
          <p:cNvPr id="639770762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C7EAF35-4E09-9524-D5F8-354D5D9FEEF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auto">
          <a:xfrm>
            <a:off x="1" y="0"/>
            <a:ext cx="12191999" cy="968189"/>
          </a:xfrm>
          <a:prstGeom prst="rect">
            <a:avLst/>
          </a:prstGeo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ext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3810000"/>
            <a:ext cx="3048000" cy="3048000"/>
          </a:xfrm>
          <a:prstGeom prst="rect">
            <a:avLst/>
          </a:prstGeo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50">
                <a:solidFill>
                  <a:schemeClr val="bg2"/>
                </a:solidFill>
              </a:defRPr>
            </a:lvl2pPr>
            <a:lvl3pPr>
              <a:defRPr sz="1350">
                <a:solidFill>
                  <a:schemeClr val="bg2"/>
                </a:solidFill>
              </a:defRPr>
            </a:lvl3pPr>
            <a:lvl4pPr>
              <a:defRPr sz="1350">
                <a:solidFill>
                  <a:schemeClr val="bg2"/>
                </a:solidFill>
              </a:defRPr>
            </a:lvl4pPr>
            <a:lvl5pPr>
              <a:defRPr sz="13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boxes (4 t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-1"/>
            <a:ext cx="3048000" cy="6858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50">
                <a:solidFill>
                  <a:schemeClr val="bg2"/>
                </a:solidFill>
              </a:defRPr>
            </a:lvl1pPr>
            <a:lvl2pPr>
              <a:defRPr sz="1450">
                <a:solidFill>
                  <a:schemeClr val="bg2"/>
                </a:solidFill>
              </a:defRPr>
            </a:lvl2pPr>
            <a:lvl3pPr>
              <a:defRPr sz="1450">
                <a:solidFill>
                  <a:schemeClr val="bg2"/>
                </a:solidFill>
              </a:defRPr>
            </a:lvl3pPr>
            <a:lvl4pPr>
              <a:defRPr sz="1450">
                <a:solidFill>
                  <a:schemeClr val="bg2"/>
                </a:solidFill>
              </a:defRPr>
            </a:lvl4pPr>
            <a:lvl5pPr>
              <a:defRPr sz="14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 bwMode="auto">
          <a:xfrm>
            <a:off x="3048000" y="0"/>
            <a:ext cx="3048000" cy="6858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  <a:lvl2pPr>
              <a:defRPr sz="1450">
                <a:solidFill>
                  <a:schemeClr val="bg2"/>
                </a:solidFill>
              </a:defRPr>
            </a:lvl2pPr>
            <a:lvl3pPr>
              <a:defRPr sz="1450">
                <a:solidFill>
                  <a:schemeClr val="bg2"/>
                </a:solidFill>
              </a:defRPr>
            </a:lvl3pPr>
            <a:lvl4pPr>
              <a:defRPr sz="1450">
                <a:solidFill>
                  <a:schemeClr val="bg2"/>
                </a:solidFill>
              </a:defRPr>
            </a:lvl4pPr>
            <a:lvl5pPr>
              <a:defRPr sz="14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 bwMode="auto">
          <a:xfrm>
            <a:off x="6096000" y="0"/>
            <a:ext cx="3048000" cy="6858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  <a:lvl2pPr>
              <a:defRPr sz="1450">
                <a:solidFill>
                  <a:schemeClr val="bg2"/>
                </a:solidFill>
              </a:defRPr>
            </a:lvl2pPr>
            <a:lvl3pPr>
              <a:defRPr sz="1450">
                <a:solidFill>
                  <a:schemeClr val="bg2"/>
                </a:solidFill>
              </a:defRPr>
            </a:lvl3pPr>
            <a:lvl4pPr>
              <a:defRPr sz="1450">
                <a:solidFill>
                  <a:schemeClr val="bg2"/>
                </a:solidFill>
              </a:defRPr>
            </a:lvl4pPr>
            <a:lvl5pPr>
              <a:defRPr sz="14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 bwMode="auto">
          <a:xfrm>
            <a:off x="9144000" y="0"/>
            <a:ext cx="3048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50">
                <a:solidFill>
                  <a:schemeClr val="bg2"/>
                </a:solidFill>
              </a:defRPr>
            </a:lvl1pPr>
            <a:lvl2pPr>
              <a:defRPr sz="1450">
                <a:solidFill>
                  <a:schemeClr val="bg2"/>
                </a:solidFill>
              </a:defRPr>
            </a:lvl2pPr>
            <a:lvl3pPr>
              <a:defRPr sz="1450">
                <a:solidFill>
                  <a:schemeClr val="bg2"/>
                </a:solidFill>
              </a:defRPr>
            </a:lvl3pPr>
            <a:lvl4pPr>
              <a:defRPr sz="1450">
                <a:solidFill>
                  <a:schemeClr val="bg2"/>
                </a:solidFill>
              </a:defRPr>
            </a:lvl4pPr>
            <a:lvl5pPr>
              <a:defRPr sz="145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ivi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 sz="2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6100762" y="0"/>
            <a:ext cx="6091238" cy="643530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200">
              <a:solidFill>
                <a:schemeClr val="bg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grap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1193365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1463040"/>
            <a:ext cx="2438400" cy="4668593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7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, text (1/4), content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1193365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1488651"/>
            <a:ext cx="2438400" cy="4605867"/>
          </a:xfrm>
        </p:spPr>
        <p:txBody>
          <a:bodyPr/>
          <a:lstStyle>
            <a:lvl1pPr>
              <a:defRPr sz="18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 bwMode="auto">
          <a:xfrm>
            <a:off x="3352800" y="889000"/>
            <a:ext cx="8534400" cy="5099051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, text (1/4), blank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1193365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1488651"/>
            <a:ext cx="2438400" cy="4605867"/>
          </a:xfrm>
        </p:spPr>
        <p:txBody>
          <a:bodyPr/>
          <a:lstStyle>
            <a:lvl1pPr>
              <a:defRPr sz="18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ase study: title, text (2/4), content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1193365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1463040"/>
            <a:ext cx="2438400" cy="4669535"/>
          </a:xfrm>
        </p:spPr>
        <p:txBody>
          <a:bodyPr/>
          <a:lstStyle>
            <a:lvl1pPr>
              <a:defRPr sz="21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800" y="1499616"/>
            <a:ext cx="2438400" cy="4608576"/>
          </a:xfrm>
        </p:spPr>
        <p:txBody>
          <a:bodyPr/>
          <a:lstStyle>
            <a:lvl1pPr>
              <a:defRPr sz="1850"/>
            </a:lvl1pPr>
            <a:lvl2pPr marL="0" indent="0">
              <a:buNone/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 bwMode="auto">
          <a:xfrm>
            <a:off x="6096000" y="0"/>
            <a:ext cx="6096000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ase study 2: title, text (2/4), quote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1193365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1463040"/>
            <a:ext cx="2438400" cy="4669535"/>
          </a:xfrm>
        </p:spPr>
        <p:txBody>
          <a:bodyPr/>
          <a:lstStyle>
            <a:lvl1pPr>
              <a:defRPr sz="2150"/>
            </a:lvl1pPr>
            <a:lvl2pPr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800" y="1488017"/>
            <a:ext cx="2438400" cy="4608576"/>
          </a:xfrm>
        </p:spPr>
        <p:txBody>
          <a:bodyPr/>
          <a:lstStyle>
            <a:lvl1pPr>
              <a:defRPr sz="1850"/>
            </a:lvl1pPr>
            <a:lvl2pPr marL="0" indent="0">
              <a:buNone/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defRPr sz="3200"/>
            </a:lvl1pPr>
            <a:lvl2pPr marL="0" indent="0"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ab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256033"/>
            <a:ext cx="2438400" cy="5878660"/>
          </a:xfrm>
        </p:spPr>
        <p:txBody>
          <a:bodyPr/>
          <a:lstStyle>
            <a:lvl1pPr>
              <a:defRPr sz="2150"/>
            </a:lvl1pPr>
            <a:lvl2pPr marL="0" indent="0">
              <a:spcBef>
                <a:spcPts val="1467"/>
              </a:spcBef>
              <a:buFontTx/>
              <a:buNone/>
              <a:defRPr sz="1450"/>
            </a:lvl2pPr>
            <a:lvl3pPr>
              <a:defRPr sz="1450"/>
            </a:lvl3pPr>
            <a:lvl4pPr>
              <a:defRPr sz="1450"/>
            </a:lvl4pPr>
            <a:lvl5pPr>
              <a:defRPr sz="145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 bwMode="auto">
          <a:xfrm>
            <a:off x="3352800" y="300567"/>
            <a:ext cx="8534400" cy="6129867"/>
          </a:xfrm>
        </p:spPr>
        <p:txBody>
          <a:bodyPr/>
          <a:lstStyle/>
          <a:p>
            <a:pPr>
              <a:defRPr/>
            </a:pPr>
            <a:r>
              <a:rPr lang="en-US"/>
              <a:t>Click icon to add table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blank (with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blank (no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hank yo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1140968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BE6F14-FF48-0F4F-A8AA-2E3F25371E4A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l"/>
              </a:tabLst>
              <a:defRPr sz="1450"/>
            </a:lvl1pPr>
            <a:lvl2pPr marL="230712" indent="-230712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bm sign-off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34604" y="2914867"/>
            <a:ext cx="1722792" cy="7014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Divi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 sz="2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6100762" y="0"/>
            <a:ext cx="6091238" cy="643530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68981BE-C296-4105-866A-855CF76C718E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Dark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" name="Text Placeholder 15"/>
          <p:cNvSpPr>
            <a:spLocks noGrp="1"/>
          </p:cNvSpPr>
          <p:nvPr>
            <p:ph type="body" sz="quarter" idx="13"/>
          </p:nvPr>
        </p:nvSpPr>
        <p:spPr bwMode="auto">
          <a:xfrm>
            <a:off x="254000" y="254000"/>
            <a:ext cx="4024248" cy="521223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 defTabSz="777240">
              <a:lnSpc>
                <a:spcPct val="90000"/>
              </a:lnSpc>
              <a:spcBef>
                <a:spcPts val="0"/>
              </a:spcBef>
              <a:buSzTx/>
              <a:buNone/>
              <a:defRPr sz="2800" b="1">
                <a:solidFill>
                  <a:schemeClr val="accent1"/>
                </a:solidFill>
                <a:latin typeface="+mj-lt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/>
              <a:t>Slide Title</a:t>
            </a:r>
            <a:endParaRPr/>
          </a:p>
        </p:txBody>
      </p:sp>
      <p:sp>
        <p:nvSpPr>
          <p:cNvPr id="430" name="Slide Number"/>
          <p:cNvSpPr txBox="1">
            <a:spLocks noGrp="1"/>
          </p:cNvSpPr>
          <p:nvPr>
            <p:ph type="sldNum" sz="quarter" idx="2"/>
          </p:nvPr>
        </p:nvSpPr>
        <p:spPr bwMode="auto">
          <a:xfrm>
            <a:off x="107344" y="6503622"/>
            <a:ext cx="273656" cy="264256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l" defTabSz="914400">
              <a:defRPr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fld id="{86CB4B4D-7CA3-9044-876B-883B54F8677D}" type="slidenum">
              <a:rPr>
                <a:solidFill>
                  <a:srgbClr val="FFFFFF"/>
                </a:solidFill>
              </a:rPr>
              <a:t/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 Only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 bwMode="auto">
          <a:xfrm>
            <a:off x="508003" y="457200"/>
            <a:ext cx="10812400" cy="50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2800" b="1" i="0" u="none" strike="noStrike" cap="none">
                <a:solidFill>
                  <a:schemeClr val="accent1"/>
                </a:solidFill>
                <a:latin typeface="+mj-lt"/>
                <a:ea typeface="Arial"/>
                <a:cs typeface="Arial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L="457189" marR="0" lvl="5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L="914377" marR="0" lvl="6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L="1371566" marR="0" lvl="7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L="1828754" marR="0" lvl="8" indent="0" algn="l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 defTabSz="914377">
              <a:defRPr/>
            </a:pPr>
            <a:r>
              <a:rPr lang="en-US">
                <a:solidFill>
                  <a:srgbClr val="FFFFFF"/>
                </a:solidFill>
              </a:rPr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defTabSz="914377"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EA5D5A8-5B13-FD46-B97A-621CA60F6DCF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 b="1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(above) +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2421467" y="6291072"/>
            <a:ext cx="1219200" cy="268224"/>
          </a:xfrm>
          <a:prstGeom prst="rect">
            <a:avLst/>
          </a:prstGeom>
        </p:spPr>
        <p:txBody>
          <a:bodyPr lIns="91432" tIns="45716" rIns="91432" bIns="45716"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1292353" y="6291072"/>
            <a:ext cx="1129115" cy="26822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IBM Watson - Watson Data and AI Expert Services &amp; Delivery / April, 2018 / © 2018 IBM Corporation                                                                           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306917" y="6291072"/>
            <a:ext cx="609600" cy="26822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4DBDE34-E9B5-E04F-B662-69720E4BCB53}" type="slidenum">
              <a:rPr lang="en-US"/>
              <a:t/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auto">
          <a:xfrm>
            <a:off x="304809" y="231648"/>
            <a:ext cx="5966369" cy="12192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10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7284E0-FF4F-D94A-98E8-A675183F82C6}" type="datetime1">
              <a:rPr lang="en-US"/>
              <a:t/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4DBDE34-E9B5-E04F-B662-69720E4BCB5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over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2898213" name="Footer Placeholder 1"/>
          <p:cNvSpPr>
            <a:spLocks noGrp="1"/>
          </p:cNvSpPr>
          <p:nvPr>
            <p:ph type="ftr" sz="quarter" idx="10"/>
          </p:nvPr>
        </p:nvSpPr>
        <p:spPr bwMode="auto">
          <a:xfrm>
            <a:off x="304799" y="6437375"/>
            <a:ext cx="8534399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68795480" name="Title 3"/>
          <p:cNvSpPr>
            <a:spLocks noGrp="1"/>
          </p:cNvSpPr>
          <p:nvPr>
            <p:ph type="title"/>
          </p:nvPr>
        </p:nvSpPr>
        <p:spPr bwMode="auto">
          <a:xfrm>
            <a:off x="304798" y="271707"/>
            <a:ext cx="5486400" cy="5972458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pic>
        <p:nvPicPr>
          <p:cNvPr id="1472607225" name="Picture 7" descr="ibm_gry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191747" y="6273778"/>
            <a:ext cx="695451" cy="281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7848848" name="Footer Placeholder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538351536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CB5A400-98A3-04FB-50EF-F7C9A8E5E584}" type="slidenum">
              <a:rPr lang="en-US"/>
              <a:t/>
            </a:fld>
            <a:endParaRPr lang="en-US"/>
          </a:p>
        </p:txBody>
      </p:sp>
      <p:sp>
        <p:nvSpPr>
          <p:cNvPr id="1883677191" name="Title 4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 (with page content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9275572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5887110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DFE9A0-E743-0FA8-4190-5C0C9F6226B7}" type="slidenum">
              <a:rPr lang="en-US"/>
              <a:t/>
            </a:fld>
            <a:endParaRPr lang="en-US"/>
          </a:p>
        </p:txBody>
      </p:sp>
      <p:sp>
        <p:nvSpPr>
          <p:cNvPr id="18067140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939439484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/>
            </a:lvl1pPr>
            <a:lvl2pPr marL="173037" indent="-173037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132057081" name="Text Placeholder 6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Divi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5166360" y="0"/>
            <a:ext cx="7025640" cy="643530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1315996" name="Title 1"/>
          <p:cNvSpPr>
            <a:spLocks noGrp="1"/>
          </p:cNvSpPr>
          <p:nvPr>
            <p:ph type="title"/>
          </p:nvPr>
        </p:nvSpPr>
        <p:spPr bwMode="auto">
          <a:xfrm>
            <a:off x="304799" y="280415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6916715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D44E29-61EF-E846-3909-F4973833CB40}" type="slidenum">
              <a:rPr lang="en-US"/>
              <a:t/>
            </a:fld>
            <a:endParaRPr lang="en-US"/>
          </a:p>
        </p:txBody>
      </p:sp>
      <p:sp>
        <p:nvSpPr>
          <p:cNvPr id="120713541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718711585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15406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, half-image (bleed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1122115" name="Title 1"/>
          <p:cNvSpPr>
            <a:spLocks noGrp="1"/>
          </p:cNvSpPr>
          <p:nvPr>
            <p:ph type="title"/>
          </p:nvPr>
        </p:nvSpPr>
        <p:spPr bwMode="auto">
          <a:xfrm>
            <a:off x="304799" y="280415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6016906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6C6A2F5-1222-6DED-2BE1-4EAB67850A16}" type="slidenum">
              <a:rPr lang="en-US"/>
              <a:t/>
            </a:fld>
            <a:endParaRPr lang="en-US"/>
          </a:p>
        </p:txBody>
      </p:sp>
      <p:sp>
        <p:nvSpPr>
          <p:cNvPr id="37162658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310321711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15406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76082498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ig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4449444" name="Title 1"/>
          <p:cNvSpPr>
            <a:spLocks noGrp="1"/>
          </p:cNvSpPr>
          <p:nvPr>
            <p:ph type="title"/>
          </p:nvPr>
        </p:nvSpPr>
        <p:spPr bwMode="auto">
          <a:xfrm>
            <a:off x="304799" y="353567"/>
            <a:ext cx="11582399" cy="5964766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1667736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6911A4-7393-B4DD-C662-4A447DA65865}" type="slidenum">
              <a:rPr lang="en-US"/>
              <a:t/>
            </a:fld>
            <a:endParaRPr lang="en-US"/>
          </a:p>
        </p:txBody>
      </p:sp>
      <p:sp>
        <p:nvSpPr>
          <p:cNvPr id="181123647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quo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7219348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6916615" cy="6027739"/>
          </a:xfrm>
        </p:spPr>
        <p:txBody>
          <a:bodyPr/>
          <a:lstStyle>
            <a:lvl1pPr marL="117474" indent="-117474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3534869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697571C-0FDF-533D-699C-468D45E1BF8B}" type="slidenum">
              <a:rPr lang="en-US"/>
              <a:t/>
            </a:fld>
            <a:endParaRPr lang="en-US"/>
          </a:p>
        </p:txBody>
      </p:sp>
      <p:sp>
        <p:nvSpPr>
          <p:cNvPr id="101970175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4299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5486400" cy="577073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7637403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E282F0-B05B-427F-79E8-922CBA61BFD3}" type="slidenum">
              <a:rPr lang="en-US"/>
              <a:t/>
            </a:fld>
            <a:endParaRPr lang="en-US"/>
          </a:p>
        </p:txBody>
      </p:sp>
      <p:sp>
        <p:nvSpPr>
          <p:cNvPr id="65852713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12361905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658367"/>
            <a:ext cx="5486400" cy="5599639"/>
          </a:xfrm>
        </p:spPr>
        <p:txBody>
          <a:bodyPr/>
          <a:lstStyle>
            <a:lvl1pPr>
              <a:spcBef>
                <a:spcPts val="1099"/>
              </a:spcBef>
              <a:spcAft>
                <a:spcPts val="0"/>
              </a:spcAft>
              <a:defRPr/>
            </a:lvl1pPr>
            <a:lvl2pPr>
              <a:spcBef>
                <a:spcPts val="1099"/>
              </a:spcBef>
              <a:defRPr/>
            </a:lvl2pPr>
            <a:lvl3pPr>
              <a:spcBef>
                <a:spcPts val="1099"/>
              </a:spcBef>
              <a:defRPr/>
            </a:lvl3pPr>
            <a:lvl4pPr>
              <a:spcBef>
                <a:spcPts val="1099"/>
              </a:spcBef>
              <a:defRPr/>
            </a:lvl4pPr>
            <a:lvl5pPr>
              <a:spcBef>
                <a:spcPts val="1099"/>
              </a:spcBef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86919946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7417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9303557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27914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5225821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F991031-87CB-EBB3-B90B-7993BBD65575}" type="slidenum">
              <a:rPr lang="en-US"/>
              <a:t/>
            </a:fld>
            <a:endParaRPr lang="en-US"/>
          </a:p>
        </p:txBody>
      </p:sp>
      <p:sp>
        <p:nvSpPr>
          <p:cNvPr id="166291099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916599341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9616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01456374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9616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9116258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8534399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158795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AC8518-D6F8-F253-1058-EFB0881AE6E8}" type="slidenum">
              <a:rPr lang="en-US"/>
              <a:t/>
            </a:fld>
            <a:endParaRPr lang="en-US"/>
          </a:p>
        </p:txBody>
      </p:sp>
      <p:sp>
        <p:nvSpPr>
          <p:cNvPr id="142070548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59538061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9"/>
            <a:ext cx="5486400" cy="4786207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35933175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79470156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59"/>
            <a:ext cx="5486400" cy="4786206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, different text size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5149498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66954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8669604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B763FC-7E85-D44E-881E-880477B94340}" type="slidenum">
              <a:rPr lang="en-US"/>
              <a:t/>
            </a:fld>
            <a:endParaRPr lang="en-US"/>
          </a:p>
        </p:txBody>
      </p:sp>
      <p:sp>
        <p:nvSpPr>
          <p:cNvPr id="131702272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374865533" name="Content Placeholder 5"/>
          <p:cNvSpPr>
            <a:spLocks noGrp="1"/>
          </p:cNvSpPr>
          <p:nvPr>
            <p:ph sz="quarter" idx="12"/>
          </p:nvPr>
        </p:nvSpPr>
        <p:spPr bwMode="auto">
          <a:xfrm>
            <a:off x="304799" y="1327357"/>
            <a:ext cx="5486400" cy="4916809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80080932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6400800" y="1488863"/>
            <a:ext cx="5486400" cy="475530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four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216537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8534399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3494747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15CBB5-6778-22E2-5C2C-FBCEC0A729FB}" type="slidenum">
              <a:rPr lang="en-US"/>
              <a:t/>
            </a:fld>
            <a:endParaRPr lang="en-US"/>
          </a:p>
        </p:txBody>
      </p:sp>
      <p:sp>
        <p:nvSpPr>
          <p:cNvPr id="2848714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152290309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89006454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22914081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58"/>
            <a:ext cx="2438399" cy="4786206"/>
          </a:xfrm>
        </p:spPr>
        <p:txBody>
          <a:bodyPr/>
          <a:lstStyle>
            <a:lvl1pPr>
              <a:spcBef>
                <a:spcPts val="1099"/>
              </a:spcBef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45983741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07398412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2633936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406677496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5486400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7578457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6C1344-9A51-89AB-4E4F-96F8E990C414}" type="slidenum">
              <a:rPr lang="en-US"/>
              <a:t/>
            </a:fld>
            <a:endParaRPr lang="en-US"/>
          </a:p>
        </p:txBody>
      </p:sp>
      <p:sp>
        <p:nvSpPr>
          <p:cNvPr id="163688757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97202467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79604795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781126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Divider (with page content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5486400" cy="1140968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BE6F14-FF48-0F4F-A8AA-2E3F25371E4A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l"/>
              </a:tabLst>
              <a:defRPr/>
            </a:lvl1pPr>
            <a:lvl2pPr marL="230712" indent="-230712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marL="0" marR="0" lvl="1" indent="0" algn="l" defTabSz="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  <a:endParaRPr/>
          </a:p>
          <a:p>
            <a:pPr marL="0" marR="0" lvl="2" indent="0" algn="l" defTabSz="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  <a:endParaRPr/>
          </a:p>
          <a:p>
            <a:pPr marL="0" marR="0" lvl="3" indent="0" algn="l" defTabSz="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  <a:endParaRPr/>
          </a:p>
          <a:p>
            <a:pPr marL="0" marR="0" lvl="4" indent="0" algn="l" defTabSz="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l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marL="0" marR="0" lvl="1" indent="0" algn="l" defTabSz="609585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  <a:endParaRPr/>
          </a:p>
          <a:p>
            <a:pPr marL="0" marR="0" lvl="2" indent="0" algn="l" defTabSz="609585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  <a:endParaRPr/>
          </a:p>
          <a:p>
            <a:pPr marL="0" marR="0" lvl="3" indent="0" algn="l" defTabSz="609585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  <a:endParaRPr/>
          </a:p>
          <a:p>
            <a:pPr marL="0" marR="0" lvl="4" indent="0" algn="l" defTabSz="609585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6534852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1763404061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0077417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1A34492-3D6F-619F-45B4-EA1B7E1AE6F5}" type="slidenum">
              <a:rPr lang="en-US"/>
              <a:t/>
            </a:fld>
            <a:endParaRPr lang="en-US"/>
          </a:p>
        </p:txBody>
      </p:sp>
      <p:sp>
        <p:nvSpPr>
          <p:cNvPr id="82528469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931468805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38"/>
            <a:ext cx="2438399" cy="4781126"/>
          </a:xfrm>
        </p:spPr>
        <p:txBody>
          <a:bodyPr/>
          <a:lstStyle>
            <a:lvl1pPr>
              <a:spcBef>
                <a:spcPts val="1099"/>
              </a:spcBef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069715601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63038"/>
            <a:ext cx="2438399" cy="478112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narrow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550820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7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6848469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D12FAC-E2A8-5E54-FB4E-C80E7A8C7026}" type="slidenum">
              <a:rPr lang="en-US"/>
              <a:t/>
            </a:fld>
            <a:endParaRPr lang="en-US"/>
          </a:p>
        </p:txBody>
      </p:sp>
      <p:sp>
        <p:nvSpPr>
          <p:cNvPr id="172416939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432793618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541178033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84598600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dark background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144609" name="Rectangle 4"/>
          <p:cNvSpPr/>
          <p:nvPr/>
        </p:nvSpPr>
        <p:spPr bwMode="auto">
          <a:xfrm>
            <a:off x="6095999" y="0"/>
            <a:ext cx="6095999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7703136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7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4907537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8562598-B70B-9A4A-89E4-158126DD46E7}" type="slidenum">
              <a:rPr lang="en-US"/>
              <a:t/>
            </a:fld>
            <a:endParaRPr lang="en-US"/>
          </a:p>
        </p:txBody>
      </p:sp>
      <p:sp>
        <p:nvSpPr>
          <p:cNvPr id="152550117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165806198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81714"/>
            <a:ext cx="5486400" cy="46685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099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119169723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1924651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2082205745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87053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0767716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6F1324-BB61-47B2-51C4-2AEF0629A62C}" type="slidenum">
              <a:rPr lang="en-US"/>
              <a:t/>
            </a:fld>
            <a:endParaRPr lang="en-US"/>
          </a:p>
        </p:txBody>
      </p:sp>
      <p:sp>
        <p:nvSpPr>
          <p:cNvPr id="28640890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half-blank are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8069617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87053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0613567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F44D9A-AE2A-58E3-8CD8-012400E4C02B}" type="slidenum">
              <a:rPr lang="en-US"/>
              <a:t/>
            </a:fld>
            <a:endParaRPr lang="en-US"/>
          </a:p>
        </p:txBody>
      </p:sp>
      <p:sp>
        <p:nvSpPr>
          <p:cNvPr id="61477084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8231345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0799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6228511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86724A-A459-1AED-754D-44A657A118A7}" type="slidenum">
              <a:rPr lang="en-US"/>
              <a:t/>
            </a:fld>
            <a:endParaRPr lang="en-US"/>
          </a:p>
        </p:txBody>
      </p:sp>
      <p:sp>
        <p:nvSpPr>
          <p:cNvPr id="40028367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nsight, text, box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852459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5999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4204581" name="Slide Number Placeholder 2"/>
          <p:cNvSpPr>
            <a:spLocks noGrp="1"/>
          </p:cNvSpPr>
          <p:nvPr>
            <p:ph type="sldNum" sz="quarter" idx="10"/>
          </p:nvPr>
        </p:nvSpPr>
        <p:spPr bwMode="auto">
          <a:xfrm>
            <a:off x="9144000" y="6443223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8343E86-4B94-15F9-6E88-9968A65D5A4F}" type="slidenum">
              <a:rPr lang="en-US"/>
              <a:t/>
            </a:fld>
            <a:endParaRPr lang="en-US"/>
          </a:p>
        </p:txBody>
      </p:sp>
      <p:sp>
        <p:nvSpPr>
          <p:cNvPr id="61388623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543466840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43839"/>
            <a:ext cx="5486400" cy="400049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04872748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6516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63830485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29349376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3 med, 2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5989564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6095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29005568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6095999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8524699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B83ADA8-B39C-A5CC-34F6-015E47D457F4}" type="slidenum">
              <a:rPr lang="en-US"/>
              <a:t/>
            </a:fld>
            <a:endParaRPr lang="en-US"/>
          </a:p>
        </p:txBody>
      </p:sp>
      <p:sp>
        <p:nvSpPr>
          <p:cNvPr id="56481325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49363433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4000" y="0"/>
            <a:ext cx="3047999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21556534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6095999" y="0"/>
            <a:ext cx="3047999" cy="3429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28734890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6095998" cy="3429001"/>
          </a:xfrm>
          <a:prstGeom prst="rect">
            <a:avLst/>
          </a:prstGeo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1 large, 4 sm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1456647" name="Content Placeholder 7"/>
          <p:cNvSpPr>
            <a:spLocks noGrp="1"/>
          </p:cNvSpPr>
          <p:nvPr>
            <p:ph sz="quarter" idx="15"/>
          </p:nvPr>
        </p:nvSpPr>
        <p:spPr bwMode="auto">
          <a:xfrm>
            <a:off x="9143997" y="3429000"/>
            <a:ext cx="3047999" cy="3429000"/>
          </a:xfrm>
          <a:prstGeom prst="rect">
            <a:avLst/>
          </a:prstGeo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55986827" name="Content Placeholder 9"/>
          <p:cNvSpPr>
            <a:spLocks noGrp="1"/>
          </p:cNvSpPr>
          <p:nvPr>
            <p:ph sz="quarter" idx="16"/>
          </p:nvPr>
        </p:nvSpPr>
        <p:spPr bwMode="auto">
          <a:xfrm>
            <a:off x="3047999" y="3429000"/>
            <a:ext cx="3047999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89685125" name="Content Placeholder 13"/>
          <p:cNvSpPr>
            <a:spLocks noGrp="1"/>
          </p:cNvSpPr>
          <p:nvPr>
            <p:ph sz="quarter" idx="17"/>
          </p:nvPr>
        </p:nvSpPr>
        <p:spPr bwMode="auto">
          <a:xfrm>
            <a:off x="6096001" y="3429000"/>
            <a:ext cx="3047995" cy="3429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36868751" name="Content Placeholder 4"/>
          <p:cNvSpPr>
            <a:spLocks noGrp="1"/>
          </p:cNvSpPr>
          <p:nvPr>
            <p:ph sz="quarter" idx="18"/>
          </p:nvPr>
        </p:nvSpPr>
        <p:spPr bwMode="auto">
          <a:xfrm>
            <a:off x="0" y="3429000"/>
            <a:ext cx="3047999" cy="3429000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6923580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60D06F0-93C1-F5FA-1896-1914EA0A19DB}" type="slidenum">
              <a:rPr lang="en-US"/>
              <a:t/>
            </a:fld>
            <a:endParaRPr lang="en-US"/>
          </a:p>
        </p:txBody>
      </p:sp>
      <p:sp>
        <p:nvSpPr>
          <p:cNvPr id="35390461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344165119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8" cy="3429001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515984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C573CF-A98D-A263-2391-CA193D8405C0}" type="slidenum">
              <a:rPr lang="en-US"/>
              <a:t/>
            </a:fld>
            <a:endParaRPr lang="en-US"/>
          </a:p>
        </p:txBody>
      </p:sp>
      <p:sp>
        <p:nvSpPr>
          <p:cNvPr id="24134877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4445131" name="Title 5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8" cy="1720851"/>
          </a:xfrm>
          <a:prstGeom prst="rect">
            <a:avLst/>
          </a:prstGeo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defTabSz="914377"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304800" y="268224"/>
            <a:ext cx="11582400" cy="1140968"/>
          </a:xfrm>
        </p:spPr>
        <p:txBody>
          <a:bodyPr/>
          <a:lstStyle>
            <a:lvl1pPr>
              <a:defRPr sz="28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1498600"/>
            <a:ext cx="11582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l"/>
              </a:tabLst>
              <a:defRPr/>
            </a:lvl1pPr>
            <a:lvl2pPr marL="230712" indent="-230712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marL="0" marR="0" lvl="1" indent="0" algn="l" defTabSz="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  <a:endParaRPr/>
          </a:p>
          <a:p>
            <a:pPr marL="0" marR="0" lvl="2" indent="0" algn="l" defTabSz="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  <a:endParaRPr/>
          </a:p>
          <a:p>
            <a:pPr marL="0" marR="0" lvl="3" indent="0" algn="l" defTabSz="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  <a:endParaRPr/>
          </a:p>
          <a:p>
            <a:pPr marL="0" marR="0" lvl="4" indent="0" algn="l" defTabSz="60958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ext (black box) over image(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4662457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3809999"/>
            <a:ext cx="3047999" cy="3047999"/>
          </a:xfrm>
          <a:prstGeom prst="rect">
            <a:avLst/>
          </a:prstGeom>
          <a:solidFill>
            <a:schemeClr val="tx1"/>
          </a:solidFill>
        </p:spPr>
        <p:txBody>
          <a:bodyPr lIns="228600" tIns="155447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0469401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7EB048-BE86-DF70-8974-838A1E2ECD63}" type="slidenum">
              <a:rPr lang="en-US"/>
              <a:t/>
            </a:fld>
            <a:endParaRPr lang="en-US"/>
          </a:p>
        </p:txBody>
      </p:sp>
      <p:sp>
        <p:nvSpPr>
          <p:cNvPr id="187353183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oxes (4 tall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4892381" name="Content Placeholder 6"/>
          <p:cNvSpPr>
            <a:spLocks noGrp="1"/>
          </p:cNvSpPr>
          <p:nvPr>
            <p:ph sz="quarter" idx="19"/>
          </p:nvPr>
        </p:nvSpPr>
        <p:spPr bwMode="auto">
          <a:xfrm>
            <a:off x="0" y="-1"/>
            <a:ext cx="3047999" cy="6858000"/>
          </a:xfrm>
          <a:prstGeom prst="rect">
            <a:avLst/>
          </a:prstGeo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137029713" name="Content Placeholder 10"/>
          <p:cNvSpPr>
            <a:spLocks noGrp="1"/>
          </p:cNvSpPr>
          <p:nvPr>
            <p:ph sz="quarter" idx="20"/>
          </p:nvPr>
        </p:nvSpPr>
        <p:spPr bwMode="auto">
          <a:xfrm>
            <a:off x="3047999" y="0"/>
            <a:ext cx="3047999" cy="6858000"/>
          </a:xfrm>
          <a:prstGeom prst="rect">
            <a:avLst/>
          </a:prstGeo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10379903" name="Content Placeholder 14"/>
          <p:cNvSpPr>
            <a:spLocks noGrp="1"/>
          </p:cNvSpPr>
          <p:nvPr>
            <p:ph sz="quarter" idx="21"/>
          </p:nvPr>
        </p:nvSpPr>
        <p:spPr bwMode="auto">
          <a:xfrm>
            <a:off x="6095999" y="0"/>
            <a:ext cx="3047999" cy="6858000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04915023" name="Content Placeholder 16"/>
          <p:cNvSpPr>
            <a:spLocks noGrp="1"/>
          </p:cNvSpPr>
          <p:nvPr>
            <p:ph sz="quarter" idx="22"/>
          </p:nvPr>
        </p:nvSpPr>
        <p:spPr bwMode="auto">
          <a:xfrm>
            <a:off x="9144000" y="0"/>
            <a:ext cx="3047999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9551975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159CC83-F26F-6A7C-155E-48E322CCEC2A}" type="slidenum">
              <a:rPr lang="en-US"/>
              <a:t/>
            </a:fld>
            <a:endParaRPr lang="en-US"/>
          </a:p>
        </p:txBody>
      </p:sp>
      <p:sp>
        <p:nvSpPr>
          <p:cNvPr id="176435172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grap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7300925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5349489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C80516-8678-84D2-0F4C-F48BFD173FCB}" type="slidenum">
              <a:rPr lang="en-US"/>
              <a:t/>
            </a:fld>
            <a:endParaRPr lang="en-US"/>
          </a:p>
        </p:txBody>
      </p:sp>
      <p:sp>
        <p:nvSpPr>
          <p:cNvPr id="54634748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089313468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content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267449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1357238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09ABE0-5DEF-7747-3E40-4EBF39EDDBBB}" type="slidenum">
              <a:rPr lang="en-US"/>
              <a:t/>
            </a:fld>
            <a:endParaRPr lang="en-US"/>
          </a:p>
        </p:txBody>
      </p:sp>
      <p:sp>
        <p:nvSpPr>
          <p:cNvPr id="111284366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84869196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5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99188422" name="Content Placeholder 8"/>
          <p:cNvSpPr>
            <a:spLocks noGrp="1"/>
          </p:cNvSpPr>
          <p:nvPr>
            <p:ph sz="quarter" idx="13"/>
          </p:nvPr>
        </p:nvSpPr>
        <p:spPr bwMode="auto">
          <a:xfrm>
            <a:off x="3352799" y="888999"/>
            <a:ext cx="8534399" cy="50990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1/4), blank (3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2811735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8800738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C994BE-E0EE-57DA-68EB-A2ABE51CC981}" type="slidenum">
              <a:rPr lang="en-US"/>
              <a:t/>
            </a:fld>
            <a:endParaRPr lang="en-US"/>
          </a:p>
        </p:txBody>
      </p:sp>
      <p:sp>
        <p:nvSpPr>
          <p:cNvPr id="70724418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8885080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88650"/>
            <a:ext cx="2438399" cy="4605865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: title, text (2/4), content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4812771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6734324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1A325A-471B-DA7A-9679-A470F483E58B}" type="slidenum">
              <a:rPr lang="en-US"/>
              <a:t/>
            </a:fld>
            <a:endParaRPr lang="en-US"/>
          </a:p>
        </p:txBody>
      </p:sp>
      <p:sp>
        <p:nvSpPr>
          <p:cNvPr id="207114921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958794631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5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834429338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99616"/>
            <a:ext cx="2438399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26760609" name="Picture Placeholder 11"/>
          <p:cNvSpPr>
            <a:spLocks noGrp="1"/>
          </p:cNvSpPr>
          <p:nvPr>
            <p:ph type="pic" sz="quarter" idx="14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ase study 2: title, text (2/4), quote (2/4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7378200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9336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5902778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4C5A0A-8A5E-67B9-2B4E-D10F3149C309}" type="slidenum">
              <a:rPr lang="en-US"/>
              <a:t/>
            </a:fld>
            <a:endParaRPr lang="en-US"/>
          </a:p>
        </p:txBody>
      </p:sp>
      <p:sp>
        <p:nvSpPr>
          <p:cNvPr id="92677695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10656329" name="Text Placeholder 6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63040"/>
            <a:ext cx="2438399" cy="4669535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5512183" name="Text Placeholder 5"/>
          <p:cNvSpPr>
            <a:spLocks noGrp="1"/>
          </p:cNvSpPr>
          <p:nvPr>
            <p:ph type="body" sz="quarter" idx="13"/>
          </p:nvPr>
        </p:nvSpPr>
        <p:spPr bwMode="auto">
          <a:xfrm>
            <a:off x="3352799" y="1499616"/>
            <a:ext cx="2438399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119282143" name="Text Placeholder 8"/>
          <p:cNvSpPr>
            <a:spLocks noGrp="1"/>
          </p:cNvSpPr>
          <p:nvPr>
            <p:ph type="body" sz="quarter" idx="14"/>
          </p:nvPr>
        </p:nvSpPr>
        <p:spPr bwMode="auto">
          <a:xfrm>
            <a:off x="6267189" y="1454614"/>
            <a:ext cx="5620010" cy="4608576"/>
          </a:xfrm>
        </p:spPr>
        <p:txBody>
          <a:bodyPr/>
          <a:lstStyle>
            <a:lvl1pPr marL="117474" indent="-117474"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ab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2521209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99E700-6CA1-C53A-7124-F79995E1A69F}" type="slidenum">
              <a:rPr lang="en-US"/>
              <a:t/>
            </a:fld>
            <a:endParaRPr lang="en-US"/>
          </a:p>
        </p:txBody>
      </p:sp>
      <p:sp>
        <p:nvSpPr>
          <p:cNvPr id="160275359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2084932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56031"/>
            <a:ext cx="2438399" cy="5878659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87070263" name="Table Placeholder 6"/>
          <p:cNvSpPr>
            <a:spLocks noGrp="1"/>
          </p:cNvSpPr>
          <p:nvPr>
            <p:ph type="tbl" sz="quarter" idx="13"/>
          </p:nvPr>
        </p:nvSpPr>
        <p:spPr bwMode="auto">
          <a:xfrm>
            <a:off x="3352799" y="300566"/>
            <a:ext cx="8534399" cy="6129866"/>
          </a:xfrm>
        </p:spPr>
        <p:txBody>
          <a:bodyPr/>
          <a:lstStyle/>
          <a:p>
            <a:pPr>
              <a:defRPr/>
            </a:pPr>
            <a:r>
              <a:rPr lang="en-US"/>
              <a:t>Click icon to add table</a:t>
            </a:r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with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442927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EFE3C2-8BE7-FB57-CC79-F19B463EE3CE}" type="slidenum">
              <a:rPr lang="en-US"/>
              <a:t/>
            </a:fld>
            <a:endParaRPr lang="en-US"/>
          </a:p>
        </p:txBody>
      </p:sp>
      <p:sp>
        <p:nvSpPr>
          <p:cNvPr id="82624416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 (no footer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fact, 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80417"/>
            <a:ext cx="5486400" cy="1338409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200" b="1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hank yo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9480461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8459012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4BD37F-C7BF-B210-B896-80493369C46D}" type="slidenum">
              <a:rPr lang="en-US"/>
              <a:t/>
            </a:fld>
            <a:endParaRPr lang="en-US"/>
          </a:p>
        </p:txBody>
      </p:sp>
      <p:sp>
        <p:nvSpPr>
          <p:cNvPr id="138595962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878581839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5239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 sz="1100"/>
            </a:lvl1pPr>
            <a:lvl2pPr marL="173037" indent="-173037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ibm sign-off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448981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AEAC9B-122C-FA00-026A-27F41A283E43}" type="slidenum">
              <a:rPr lang="en-US"/>
              <a:t/>
            </a:fld>
            <a:endParaRPr lang="en-US"/>
          </a:p>
        </p:txBody>
      </p:sp>
      <p:sp>
        <p:nvSpPr>
          <p:cNvPr id="146586128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pic>
        <p:nvPicPr>
          <p:cNvPr id="174875794" name="Picture 4" descr="ibm_gry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34603" y="2914866"/>
            <a:ext cx="1730143" cy="7014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over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1190948" name="Footer Placeholder 1"/>
          <p:cNvSpPr>
            <a:spLocks noGrp="1"/>
          </p:cNvSpPr>
          <p:nvPr>
            <p:ph type="ftr" sz="quarter" idx="10"/>
          </p:nvPr>
        </p:nvSpPr>
        <p:spPr bwMode="auto">
          <a:xfrm>
            <a:off x="304799" y="6437375"/>
            <a:ext cx="8534399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778626374" name="Title 3"/>
          <p:cNvSpPr>
            <a:spLocks noGrp="1"/>
          </p:cNvSpPr>
          <p:nvPr>
            <p:ph type="title"/>
          </p:nvPr>
        </p:nvSpPr>
        <p:spPr bwMode="auto">
          <a:xfrm>
            <a:off x="304798" y="271707"/>
            <a:ext cx="5486400" cy="5972458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pic>
        <p:nvPicPr>
          <p:cNvPr id="1038061501" name="Picture 7" descr="ibm_gry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191747" y="6273778"/>
            <a:ext cx="695451" cy="281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0031879" name="Footer Placeholder 2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715598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A392489-32D8-3C89-0C34-FA77AA0B4C41}" type="slidenum">
              <a:rPr lang="en-US"/>
              <a:t/>
            </a:fld>
            <a:endParaRPr lang="en-US"/>
          </a:p>
        </p:txBody>
      </p:sp>
      <p:sp>
        <p:nvSpPr>
          <p:cNvPr id="730926607" name="Title 4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Divider (with page content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5368894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14096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1539103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5DF33C-9ED8-192D-65E4-83C11D8F3E71}" type="slidenum">
              <a:rPr lang="en-US"/>
              <a:t/>
            </a:fld>
            <a:endParaRPr lang="en-US"/>
          </a:p>
        </p:txBody>
      </p:sp>
      <p:sp>
        <p:nvSpPr>
          <p:cNvPr id="29366983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487445029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/>
            </a:lvl1pPr>
            <a:lvl2pPr marL="173037" indent="-173037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35127185" name="Text Placeholder 6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8599"/>
            <a:ext cx="5486400" cy="4779263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4" algn="l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>
              <a:lnSpc>
                <a:spcPct val="100000"/>
              </a:lnSpc>
              <a:spcBef>
                <a:spcPts val="1099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2548031" name="Title 1"/>
          <p:cNvSpPr>
            <a:spLocks noGrp="1"/>
          </p:cNvSpPr>
          <p:nvPr>
            <p:ph type="title"/>
          </p:nvPr>
        </p:nvSpPr>
        <p:spPr bwMode="auto">
          <a:xfrm>
            <a:off x="304799" y="280415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0902412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FCE725-7D8E-8B08-E120-D0E34F952924}" type="slidenum">
              <a:rPr lang="en-US"/>
              <a:t/>
            </a:fld>
            <a:endParaRPr lang="en-US"/>
          </a:p>
        </p:txBody>
      </p:sp>
      <p:sp>
        <p:nvSpPr>
          <p:cNvPr id="102314093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496030951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15406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fact, number, half-image (bleed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743983" name="Title 1"/>
          <p:cNvSpPr>
            <a:spLocks noGrp="1"/>
          </p:cNvSpPr>
          <p:nvPr>
            <p:ph type="title"/>
          </p:nvPr>
        </p:nvSpPr>
        <p:spPr bwMode="auto">
          <a:xfrm>
            <a:off x="304799" y="280415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7926037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E94DDE6-A416-F84A-DD43-FA0EBF5177A1}" type="slidenum">
              <a:rPr lang="en-US"/>
              <a:t/>
            </a:fld>
            <a:endParaRPr lang="en-US"/>
          </a:p>
        </p:txBody>
      </p:sp>
      <p:sp>
        <p:nvSpPr>
          <p:cNvPr id="150924422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89655314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2015406"/>
            <a:ext cx="5486400" cy="41452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6454479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ig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5871892" name="Title 1"/>
          <p:cNvSpPr>
            <a:spLocks noGrp="1"/>
          </p:cNvSpPr>
          <p:nvPr>
            <p:ph type="title"/>
          </p:nvPr>
        </p:nvSpPr>
        <p:spPr bwMode="auto">
          <a:xfrm>
            <a:off x="304799" y="353567"/>
            <a:ext cx="11582399" cy="5964766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7643164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BB91E6-5CDF-EE12-95F2-CE640A5770A2}" type="slidenum">
              <a:rPr lang="en-US"/>
              <a:t/>
            </a:fld>
            <a:endParaRPr lang="en-US"/>
          </a:p>
        </p:txBody>
      </p:sp>
      <p:sp>
        <p:nvSpPr>
          <p:cNvPr id="172296860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quo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894135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6916615" cy="6027739"/>
          </a:xfrm>
        </p:spPr>
        <p:txBody>
          <a:bodyPr/>
          <a:lstStyle>
            <a:lvl1pPr marL="117474" indent="-117474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0893174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6A9A588-EFE0-AD33-5D61-AB8CD4B8A6AF}" type="slidenum">
              <a:rPr lang="en-US"/>
              <a:t/>
            </a:fld>
            <a:endParaRPr lang="en-US"/>
          </a:p>
        </p:txBody>
      </p:sp>
      <p:sp>
        <p:nvSpPr>
          <p:cNvPr id="66720630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3400285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5486400" cy="577073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8983400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E94A07-39EA-DE17-F621-E3A26E59C4F4}" type="slidenum">
              <a:rPr lang="en-US"/>
              <a:t/>
            </a:fld>
            <a:endParaRPr lang="en-US"/>
          </a:p>
        </p:txBody>
      </p:sp>
      <p:sp>
        <p:nvSpPr>
          <p:cNvPr id="179659158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047358341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658367"/>
            <a:ext cx="5486400" cy="5599639"/>
          </a:xfrm>
        </p:spPr>
        <p:txBody>
          <a:bodyPr/>
          <a:lstStyle>
            <a:lvl1pPr>
              <a:spcBef>
                <a:spcPts val="1099"/>
              </a:spcBef>
              <a:spcAft>
                <a:spcPts val="0"/>
              </a:spcAft>
              <a:defRPr/>
            </a:lvl1pPr>
            <a:lvl2pPr>
              <a:spcBef>
                <a:spcPts val="1099"/>
              </a:spcBef>
              <a:defRPr/>
            </a:lvl2pPr>
            <a:lvl3pPr>
              <a:spcBef>
                <a:spcPts val="1099"/>
              </a:spcBef>
              <a:defRPr/>
            </a:lvl3pPr>
            <a:lvl4pPr>
              <a:spcBef>
                <a:spcPts val="1099"/>
              </a:spcBef>
              <a:defRPr/>
            </a:lvl4pPr>
            <a:lvl5pPr>
              <a:spcBef>
                <a:spcPts val="1099"/>
              </a:spcBef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89960925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7417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fact, number, half-image (bleed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80417"/>
            <a:ext cx="5486400" cy="1338409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2200" b="1">
                <a:solidFill>
                  <a:schemeClr val="bg2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675382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127914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2913844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806D2E-4971-50FE-005D-9D5791395DCE}" type="slidenum">
              <a:rPr lang="en-US"/>
              <a:t/>
            </a:fld>
            <a:endParaRPr lang="en-US"/>
          </a:p>
        </p:txBody>
      </p:sp>
      <p:sp>
        <p:nvSpPr>
          <p:cNvPr id="85661235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26222333" name="Text Placeholder 7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499616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23898002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400800" y="1499616"/>
            <a:ext cx="5486400" cy="4781126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667392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8534399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5664413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A165F0-F802-E61F-B861-18B864966CAE}" type="slidenum">
              <a:rPr lang="en-US"/>
              <a:t/>
            </a:fld>
            <a:endParaRPr lang="en-US"/>
          </a:p>
        </p:txBody>
      </p:sp>
      <p:sp>
        <p:nvSpPr>
          <p:cNvPr id="15552918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62915996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9"/>
            <a:ext cx="5486400" cy="4786207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77511420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17882489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59"/>
            <a:ext cx="5486400" cy="4786206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text (two columns, different text size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61348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66954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078805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9AF6B1-2C08-5FF5-E539-89DBECA317CA}" type="slidenum">
              <a:rPr lang="en-US"/>
              <a:t/>
            </a:fld>
            <a:endParaRPr lang="en-US"/>
          </a:p>
        </p:txBody>
      </p:sp>
      <p:sp>
        <p:nvSpPr>
          <p:cNvPr id="70024497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312442346" name="Content Placeholder 5"/>
          <p:cNvSpPr>
            <a:spLocks noGrp="1"/>
          </p:cNvSpPr>
          <p:nvPr>
            <p:ph sz="quarter" idx="12"/>
          </p:nvPr>
        </p:nvSpPr>
        <p:spPr bwMode="auto">
          <a:xfrm>
            <a:off x="304799" y="1327357"/>
            <a:ext cx="5486400" cy="4916809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62336422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6400800" y="1488863"/>
            <a:ext cx="5486400" cy="4755302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four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969323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8534399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6096070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69527B-1441-D7C2-D316-0A54C790064B}" type="slidenum">
              <a:rPr lang="en-US"/>
              <a:t/>
            </a:fld>
            <a:endParaRPr lang="en-US"/>
          </a:p>
        </p:txBody>
      </p:sp>
      <p:sp>
        <p:nvSpPr>
          <p:cNvPr id="44362820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340658941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105819912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44497799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57958"/>
            <a:ext cx="2438399" cy="4786206"/>
          </a:xfrm>
        </p:spPr>
        <p:txBody>
          <a:bodyPr/>
          <a:lstStyle>
            <a:lvl1pPr>
              <a:spcBef>
                <a:spcPts val="1099"/>
              </a:spcBef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11188624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26005283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57958"/>
            <a:ext cx="2438399" cy="478620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9664030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186119613" name="Title 1"/>
          <p:cNvSpPr>
            <a:spLocks noGrp="1"/>
          </p:cNvSpPr>
          <p:nvPr>
            <p:ph type="title"/>
          </p:nvPr>
        </p:nvSpPr>
        <p:spPr bwMode="auto">
          <a:xfrm>
            <a:off x="304799" y="548639"/>
            <a:ext cx="5486400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754926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A1A6A7-92A6-7DF3-D1D5-2704485E0E49}" type="slidenum">
              <a:rPr lang="en-US"/>
              <a:t/>
            </a:fld>
            <a:endParaRPr lang="en-US"/>
          </a:p>
        </p:txBody>
      </p:sp>
      <p:sp>
        <p:nvSpPr>
          <p:cNvPr id="127479668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851100429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88238346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40"/>
            <a:ext cx="5486400" cy="4781126"/>
          </a:xfrm>
        </p:spPr>
        <p:txBody>
          <a:bodyPr/>
          <a:lstStyle>
            <a:lvl1pPr>
              <a:defRPr sz="16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columns), half-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0046427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754924823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85343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28252648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E134BF-1120-CBF9-2A2F-DB2A7E920E18}" type="slidenum">
              <a:rPr lang="en-US"/>
              <a:t/>
            </a:fld>
            <a:endParaRPr lang="en-US"/>
          </a:p>
        </p:txBody>
      </p:sp>
      <p:sp>
        <p:nvSpPr>
          <p:cNvPr id="141281781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902509486" name="Text Placeholder 6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463038"/>
            <a:ext cx="2438399" cy="4781126"/>
          </a:xfrm>
        </p:spPr>
        <p:txBody>
          <a:bodyPr/>
          <a:lstStyle>
            <a:lvl1pPr>
              <a:spcBef>
                <a:spcPts val="1099"/>
              </a:spcBef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36424383" name="Text Placeholder 7"/>
          <p:cNvSpPr>
            <a:spLocks noGrp="1"/>
          </p:cNvSpPr>
          <p:nvPr>
            <p:ph type="body" sz="quarter" idx="15"/>
          </p:nvPr>
        </p:nvSpPr>
        <p:spPr bwMode="auto">
          <a:xfrm>
            <a:off x="3352799" y="1463038"/>
            <a:ext cx="2438399" cy="4781126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two narrow columns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6735471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7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7137427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FDC05C-B586-6C74-5D82-5D713235C6BC}" type="slidenum">
              <a:rPr lang="en-US"/>
              <a:t/>
            </a:fld>
            <a:endParaRPr lang="en-US"/>
          </a:p>
        </p:txBody>
      </p:sp>
      <p:sp>
        <p:nvSpPr>
          <p:cNvPr id="123548878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95373109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58893923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70394524" name="Text Placeholder 9"/>
          <p:cNvSpPr>
            <a:spLocks noGrp="1"/>
          </p:cNvSpPr>
          <p:nvPr>
            <p:ph type="body" sz="quarter" idx="16"/>
          </p:nvPr>
        </p:nvSpPr>
        <p:spPr bwMode="auto">
          <a:xfrm>
            <a:off x="9448799" y="1463040"/>
            <a:ext cx="2438399" cy="4668591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099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section, title, text (dark background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346181" name="Rectangle 4"/>
          <p:cNvSpPr/>
          <p:nvPr/>
        </p:nvSpPr>
        <p:spPr bwMode="auto">
          <a:xfrm>
            <a:off x="6095999" y="0"/>
            <a:ext cx="6095999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13859772" name="Title 1"/>
          <p:cNvSpPr>
            <a:spLocks noGrp="1"/>
          </p:cNvSpPr>
          <p:nvPr>
            <p:ph type="title"/>
          </p:nvPr>
        </p:nvSpPr>
        <p:spPr bwMode="auto">
          <a:xfrm>
            <a:off x="304799" y="1377695"/>
            <a:ext cx="5486400" cy="4754879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81236172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844FA88-8A96-FE9C-AD2E-BCE4CD802A35}" type="slidenum">
              <a:rPr lang="en-US"/>
              <a:t/>
            </a:fld>
            <a:endParaRPr lang="en-US"/>
          </a:p>
        </p:txBody>
      </p:sp>
      <p:sp>
        <p:nvSpPr>
          <p:cNvPr id="127705084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20266481" name="Text Placeholder 5"/>
          <p:cNvSpPr>
            <a:spLocks noGrp="1"/>
          </p:cNvSpPr>
          <p:nvPr>
            <p:ph type="body" sz="quarter" idx="12"/>
          </p:nvPr>
        </p:nvSpPr>
        <p:spPr bwMode="auto">
          <a:xfrm>
            <a:off x="6400800" y="1481714"/>
            <a:ext cx="5486400" cy="466859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099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25111618" name="Text Placeholder 11"/>
          <p:cNvSpPr>
            <a:spLocks noGrp="1"/>
          </p:cNvSpPr>
          <p:nvPr>
            <p:ph type="body" sz="quarter" idx="13"/>
          </p:nvPr>
        </p:nvSpPr>
        <p:spPr bwMode="auto">
          <a:xfrm>
            <a:off x="304799" y="268223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7894829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6095999" y="0"/>
            <a:ext cx="6095999" cy="6858000"/>
          </a:xfrm>
        </p:spPr>
        <p:txBody>
          <a:bodyPr/>
          <a:lstStyle/>
          <a:p>
            <a:pPr>
              <a:defRPr/>
            </a:pPr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530694848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87053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760183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003C6B-E3B4-EDD0-39E4-EF2F8A020D63}" type="slidenum">
              <a:rPr lang="en-US"/>
              <a:t/>
            </a:fld>
            <a:endParaRPr lang="en-US"/>
          </a:p>
        </p:txBody>
      </p:sp>
      <p:sp>
        <p:nvSpPr>
          <p:cNvPr id="117292253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, half-blank are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1534569" name="Title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87053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8457626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482516-46C3-ABC5-1122-EC1F24FB123E}" type="slidenum">
              <a:rPr lang="en-US"/>
              <a:t/>
            </a:fld>
            <a:endParaRPr lang="en-US"/>
          </a:p>
        </p:txBody>
      </p:sp>
      <p:sp>
        <p:nvSpPr>
          <p:cNvPr id="82823875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1.xml"/><Relationship Id="rId36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5.xml"/><Relationship Id="rId35" Type="http://schemas.openxmlformats.org/officeDocument/2006/relationships/slideLayout" Target="../slideLayouts/slideLayout116.xml"/><Relationship Id="rId36" Type="http://schemas.openxmlformats.org/officeDocument/2006/relationships/theme" Target="../theme/theme3.xml"/></Relationships>
</file>

<file path=ppt/slideMasters/_rels/slideMaster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41.xml"/><Relationship Id="rId26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48.xml"/><Relationship Id="rId33" Type="http://schemas.openxmlformats.org/officeDocument/2006/relationships/slideLayout" Target="../slideLayouts/slideLayout149.xml"/><Relationship Id="rId34" Type="http://schemas.openxmlformats.org/officeDocument/2006/relationships/slideLayout" Target="../slideLayouts/slideLayout150.xml"/><Relationship Id="rId35" Type="http://schemas.openxmlformats.org/officeDocument/2006/relationships/slideLayout" Target="../slideLayouts/slideLayout151.xml"/><Relationship Id="rId36" Type="http://schemas.openxmlformats.org/officeDocument/2006/relationships/theme" Target="../theme/theme4.xml"/></Relationships>
</file>

<file path=ppt/slideMasters/_rels/slideMaster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73.xml"/><Relationship Id="rId23" Type="http://schemas.openxmlformats.org/officeDocument/2006/relationships/slideLayout" Target="../slideLayouts/slideLayout174.xml"/><Relationship Id="rId24" Type="http://schemas.openxmlformats.org/officeDocument/2006/relationships/slideLayout" Target="../slideLayouts/slideLayout175.xml"/><Relationship Id="rId25" Type="http://schemas.openxmlformats.org/officeDocument/2006/relationships/slideLayout" Target="../slideLayouts/slideLayout176.xml"/><Relationship Id="rId26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79.xml"/><Relationship Id="rId29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1.xml"/><Relationship Id="rId31" Type="http://schemas.openxmlformats.org/officeDocument/2006/relationships/slideLayout" Target="../slideLayouts/slideLayout182.xml"/><Relationship Id="rId32" Type="http://schemas.openxmlformats.org/officeDocument/2006/relationships/slideLayout" Target="../slideLayouts/slideLayout183.xml"/><Relationship Id="rId33" Type="http://schemas.openxmlformats.org/officeDocument/2006/relationships/slideLayout" Target="../slideLayouts/slideLayout184.xml"/><Relationship Id="rId34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86.xml"/><Relationship Id="rId36" Type="http://schemas.openxmlformats.org/officeDocument/2006/relationships/theme" Target="../theme/theme5.xml"/></Relationships>
</file>

<file path=ppt/slideMasters/_rels/slideMaster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3.xml"/><Relationship Id="rId18" Type="http://schemas.openxmlformats.org/officeDocument/2006/relationships/slideLayout" Target="../slideLayouts/slideLayout204.xml"/><Relationship Id="rId19" Type="http://schemas.openxmlformats.org/officeDocument/2006/relationships/slideLayout" Target="../slideLayouts/slideLayout205.xml"/><Relationship Id="rId20" Type="http://schemas.openxmlformats.org/officeDocument/2006/relationships/slideLayout" Target="../slideLayouts/slideLayout206.xml"/><Relationship Id="rId21" Type="http://schemas.openxmlformats.org/officeDocument/2006/relationships/slideLayout" Target="../slideLayouts/slideLayout207.xml"/><Relationship Id="rId22" Type="http://schemas.openxmlformats.org/officeDocument/2006/relationships/slideLayout" Target="../slideLayouts/slideLayout208.xml"/><Relationship Id="rId23" Type="http://schemas.openxmlformats.org/officeDocument/2006/relationships/slideLayout" Target="../slideLayouts/slideLayout209.xml"/><Relationship Id="rId24" Type="http://schemas.openxmlformats.org/officeDocument/2006/relationships/slideLayout" Target="../slideLayouts/slideLayout210.xml"/><Relationship Id="rId25" Type="http://schemas.openxmlformats.org/officeDocument/2006/relationships/slideLayout" Target="../slideLayouts/slideLayout211.xml"/><Relationship Id="rId26" Type="http://schemas.openxmlformats.org/officeDocument/2006/relationships/slideLayout" Target="../slideLayouts/slideLayout212.xml"/><Relationship Id="rId27" Type="http://schemas.openxmlformats.org/officeDocument/2006/relationships/slideLayout" Target="../slideLayouts/slideLayout213.xml"/><Relationship Id="rId28" Type="http://schemas.openxmlformats.org/officeDocument/2006/relationships/slideLayout" Target="../slideLayouts/slideLayout214.xml"/><Relationship Id="rId29" Type="http://schemas.openxmlformats.org/officeDocument/2006/relationships/slideLayout" Target="../slideLayouts/slideLayout215.xml"/><Relationship Id="rId30" Type="http://schemas.openxmlformats.org/officeDocument/2006/relationships/slideLayout" Target="../slideLayouts/slideLayout216.xml"/><Relationship Id="rId31" Type="http://schemas.openxmlformats.org/officeDocument/2006/relationships/slideLayout" Target="../slideLayouts/slideLayout217.xml"/><Relationship Id="rId32" Type="http://schemas.openxmlformats.org/officeDocument/2006/relationships/slideLayout" Target="../slideLayouts/slideLayout218.xml"/><Relationship Id="rId33" Type="http://schemas.openxmlformats.org/officeDocument/2006/relationships/slideLayout" Target="../slideLayouts/slideLayout219.xml"/><Relationship Id="rId34" Type="http://schemas.openxmlformats.org/officeDocument/2006/relationships/slideLayout" Target="../slideLayouts/slideLayout220.xml"/><Relationship Id="rId35" Type="http://schemas.openxmlformats.org/officeDocument/2006/relationships/slideLayout" Target="../slideLayouts/slideLayout221.xml"/><Relationship Id="rId36" Type="http://schemas.openxmlformats.org/officeDocument/2006/relationships/theme" Target="../theme/theme6.xml"/></Relationships>
</file>

<file path=ppt/slideMasters/_rels/slideMaster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28.xml"/><Relationship Id="rId8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5.xml"/><Relationship Id="rId15" Type="http://schemas.openxmlformats.org/officeDocument/2006/relationships/slideLayout" Target="../slideLayouts/slideLayout236.xml"/><Relationship Id="rId16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1.xml"/><Relationship Id="rId21" Type="http://schemas.openxmlformats.org/officeDocument/2006/relationships/slideLayout" Target="../slideLayouts/slideLayout242.xml"/><Relationship Id="rId22" Type="http://schemas.openxmlformats.org/officeDocument/2006/relationships/slideLayout" Target="../slideLayouts/slideLayout243.xml"/><Relationship Id="rId23" Type="http://schemas.openxmlformats.org/officeDocument/2006/relationships/slideLayout" Target="../slideLayouts/slideLayout244.xml"/><Relationship Id="rId24" Type="http://schemas.openxmlformats.org/officeDocument/2006/relationships/slideLayout" Target="../slideLayouts/slideLayout245.xml"/><Relationship Id="rId25" Type="http://schemas.openxmlformats.org/officeDocument/2006/relationships/slideLayout" Target="../slideLayouts/slideLayout246.xml"/><Relationship Id="rId26" Type="http://schemas.openxmlformats.org/officeDocument/2006/relationships/slideLayout" Target="../slideLayouts/slideLayout247.xml"/><Relationship Id="rId27" Type="http://schemas.openxmlformats.org/officeDocument/2006/relationships/slideLayout" Target="../slideLayouts/slideLayout248.xml"/><Relationship Id="rId28" Type="http://schemas.openxmlformats.org/officeDocument/2006/relationships/slideLayout" Target="../slideLayouts/slideLayout249.xml"/><Relationship Id="rId29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1.xml"/><Relationship Id="rId31" Type="http://schemas.openxmlformats.org/officeDocument/2006/relationships/slideLayout" Target="../slideLayouts/slideLayout252.xml"/><Relationship Id="rId32" Type="http://schemas.openxmlformats.org/officeDocument/2006/relationships/slideLayout" Target="../slideLayouts/slideLayout253.xml"/><Relationship Id="rId33" Type="http://schemas.openxmlformats.org/officeDocument/2006/relationships/slideLayout" Target="../slideLayouts/slideLayout254.xml"/><Relationship Id="rId34" Type="http://schemas.openxmlformats.org/officeDocument/2006/relationships/slideLayout" Target="../slideLayouts/slideLayout255.xml"/><Relationship Id="rId35" Type="http://schemas.openxmlformats.org/officeDocument/2006/relationships/slideLayout" Target="../slideLayouts/slideLayout256.xml"/><Relationship Id="rId36" Type="http://schemas.openxmlformats.org/officeDocument/2006/relationships/slideLayout" Target="../slideLayouts/slideLayout257.xml"/><Relationship Id="rId37" Type="http://schemas.openxmlformats.org/officeDocument/2006/relationships/slideLayout" Target="../slideLayouts/slideLayout258.xml"/><Relationship Id="rId38" Type="http://schemas.openxmlformats.org/officeDocument/2006/relationships/slideLayout" Target="../slideLayouts/slideLayout259.xml"/><Relationship Id="rId39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1.xml"/><Relationship Id="rId41" Type="http://schemas.openxmlformats.org/officeDocument/2006/relationships/slideLayout" Target="../slideLayouts/slideLayout262.xml"/><Relationship Id="rId42" Type="http://schemas.openxmlformats.org/officeDocument/2006/relationships/slideLayout" Target="../slideLayouts/slideLayout263.xml"/><Relationship Id="rId43" Type="http://schemas.openxmlformats.org/officeDocument/2006/relationships/slideLayout" Target="../slideLayouts/slideLayout264.xml"/><Relationship Id="rId44" Type="http://schemas.openxmlformats.org/officeDocument/2006/relationships/slideLayout" Target="../slideLayouts/slideLayout265.xml"/><Relationship Id="rId45" Type="http://schemas.openxmlformats.org/officeDocument/2006/relationships/slideLayout" Target="../slideLayouts/slideLayout266.xml"/><Relationship Id="rId46" Type="http://schemas.openxmlformats.org/officeDocument/2006/relationships/slideLayout" Target="../slideLayouts/slideLayout267.xml"/><Relationship Id="rId47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2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pPr defTabSz="914377">
              <a:defRPr/>
            </a:pPr>
            <a:fld id="{3FD999D4-B456-9943-89B7-30D56181CE18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hf dt="0" ftr="1" hdr="0" sldNum="0"/>
  <p:txStyles>
    <p:titleStyle>
      <a:lvl1pPr algn="l" defTabSz="609585">
        <a:lnSpc>
          <a:spcPct val="90000"/>
        </a:lnSpc>
        <a:spcBef>
          <a:spcPts val="0"/>
        </a:spcBef>
        <a:buNone/>
        <a:defRPr sz="3200" b="1">
          <a:solidFill>
            <a:schemeClr val="accent1"/>
          </a:solidFill>
          <a:latin typeface="+mj-lt"/>
          <a:ea typeface="Arial"/>
          <a:cs typeface="Arial"/>
        </a:defRPr>
      </a:lvl1pPr>
    </p:titleStyle>
    <p:bodyStyle>
      <a:lvl1pPr marL="0" indent="0" algn="l" defTabSz="609585">
        <a:lnSpc>
          <a:spcPct val="100000"/>
        </a:lnSpc>
        <a:spcBef>
          <a:spcPts val="1467"/>
        </a:spcBef>
        <a:buFont typeface="Arial"/>
        <a:buNone/>
        <a:defRPr sz="1850">
          <a:solidFill>
            <a:schemeClr val="bg2"/>
          </a:solidFill>
          <a:latin typeface="+mn-lt"/>
          <a:ea typeface="Arial"/>
          <a:cs typeface="Arial"/>
        </a:defRPr>
      </a:lvl1pPr>
      <a:lvl2pPr marL="230712" indent="-230712" algn="l" defTabSz="609585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50">
          <a:solidFill>
            <a:schemeClr val="bg2"/>
          </a:solidFill>
          <a:latin typeface="+mn-lt"/>
          <a:ea typeface="Arial"/>
          <a:cs typeface="Arial"/>
        </a:defRPr>
      </a:lvl2pPr>
      <a:lvl3pPr marL="529153" indent="-230712" algn="l" defTabSz="609585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50">
          <a:solidFill>
            <a:schemeClr val="bg2"/>
          </a:solidFill>
          <a:latin typeface="+mn-lt"/>
          <a:ea typeface="Arial"/>
          <a:cs typeface="Arial"/>
        </a:defRPr>
      </a:lvl3pPr>
      <a:lvl4pPr marL="833946" indent="-224361" algn="l" defTabSz="609585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50">
          <a:solidFill>
            <a:schemeClr val="bg2"/>
          </a:solidFill>
          <a:latin typeface="+mn-lt"/>
          <a:ea typeface="Arial"/>
          <a:cs typeface="Arial"/>
        </a:defRPr>
      </a:lvl4pPr>
      <a:lvl5pPr marL="1071007" indent="-230712" algn="l" defTabSz="609585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50">
          <a:solidFill>
            <a:schemeClr val="bg2"/>
          </a:solidFill>
          <a:latin typeface="+mn-lt"/>
          <a:ea typeface="Arial"/>
          <a:cs typeface="Arial"/>
        </a:defRPr>
      </a:lvl5pPr>
      <a:lvl6pPr marL="3352716" indent="-304792" algn="l" defTabSz="609585">
        <a:spcBef>
          <a:spcPts val="0"/>
        </a:spcBef>
        <a:buFont typeface="Arial"/>
        <a:buChar char="•"/>
        <a:defRPr sz="265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>
        <a:spcBef>
          <a:spcPts val="0"/>
        </a:spcBef>
        <a:buFont typeface="Arial"/>
        <a:buChar char="•"/>
        <a:defRPr sz="265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>
        <a:spcBef>
          <a:spcPts val="0"/>
        </a:spcBef>
        <a:buFont typeface="Arial"/>
        <a:buChar char="•"/>
        <a:defRPr sz="265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>
        <a:spcBef>
          <a:spcPts val="0"/>
        </a:spcBef>
        <a:buFont typeface="Arial"/>
        <a:buChar char="•"/>
        <a:defRPr sz="26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>
        <a:defRPr sz="24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>
        <a:defRPr sz="24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>
        <a:defRPr sz="24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>
        <a:defRPr sz="24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>
        <a:defRPr sz="24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>
        <a:defRPr sz="24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3090693" name="Title Placeholder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881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90786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400800" y="256031"/>
            <a:ext cx="5486400" cy="60003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65931283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9144000" y="6435306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pPr>
              <a:defRPr/>
            </a:pPr>
            <a:fld id="{1B6ADA9D-D4F1-BBFB-C69D-6569D7B4B70E}" type="slidenum">
              <a:rPr lang="en-US"/>
              <a:t/>
            </a:fld>
            <a:endParaRPr lang="en-US"/>
          </a:p>
        </p:txBody>
      </p:sp>
      <p:sp>
        <p:nvSpPr>
          <p:cNvPr id="1193276143" name="Footer Placeholder 8"/>
          <p:cNvSpPr>
            <a:spLocks noGrp="1"/>
          </p:cNvSpPr>
          <p:nvPr>
            <p:ph type="ftr" sz="quarter" idx="3"/>
          </p:nvPr>
        </p:nvSpPr>
        <p:spPr bwMode="auto">
          <a:xfrm>
            <a:off x="304799" y="6435306"/>
            <a:ext cx="8534399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</p:sldLayoutIdLst>
  <p:hf dt="0" ftr="1" hdr="0" sldNum="1"/>
  <p:txStyles>
    <p:titleStyle>
      <a:lvl1pPr algn="l" defTabSz="457200">
        <a:lnSpc>
          <a:spcPct val="90000"/>
        </a:lnSpc>
        <a:spcBef>
          <a:spcPts val="0"/>
        </a:spcBef>
        <a:buNone/>
        <a:defRPr sz="2400">
          <a:solidFill>
            <a:schemeClr val="tx1"/>
          </a:solidFill>
          <a:latin typeface="+mj-lt"/>
          <a:ea typeface="Arial"/>
          <a:cs typeface="Arial"/>
        </a:defRPr>
      </a:lvl1pPr>
    </p:titleStyle>
    <p:bodyStyle>
      <a:lvl1pPr marL="0" indent="0" algn="l" defTabSz="457200">
        <a:lnSpc>
          <a:spcPct val="100000"/>
        </a:lnSpc>
        <a:spcBef>
          <a:spcPts val="1099"/>
        </a:spcBef>
        <a:buFont typeface="Arial"/>
        <a:buNone/>
        <a:defRPr sz="1400">
          <a:solidFill>
            <a:schemeClr val="tx1"/>
          </a:solidFill>
          <a:latin typeface="+mn-lt"/>
          <a:ea typeface="Arial"/>
          <a:cs typeface="Arial"/>
        </a:defRPr>
      </a:lvl1pPr>
      <a:lvl2pPr marL="173037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–"/>
        <a:defRPr sz="1400">
          <a:solidFill>
            <a:schemeClr val="tx1"/>
          </a:solidFill>
          <a:latin typeface="+mn-lt"/>
          <a:ea typeface="Arial"/>
          <a:cs typeface="Arial"/>
        </a:defRPr>
      </a:lvl2pPr>
      <a:lvl3pPr marL="396874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•"/>
        <a:defRPr sz="1400">
          <a:solidFill>
            <a:schemeClr val="tx1"/>
          </a:solidFill>
          <a:latin typeface="+mn-lt"/>
          <a:ea typeface="Arial"/>
          <a:cs typeface="Arial"/>
        </a:defRPr>
      </a:lvl3pPr>
      <a:lvl4pPr marL="625474" indent="-168274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–"/>
        <a:defRPr sz="1400">
          <a:solidFill>
            <a:schemeClr val="tx1"/>
          </a:solidFill>
          <a:latin typeface="+mn-lt"/>
          <a:ea typeface="Arial"/>
          <a:cs typeface="Arial"/>
        </a:defRPr>
      </a:lvl4pPr>
      <a:lvl5pPr marL="803274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»"/>
        <a:defRPr sz="1400">
          <a:solidFill>
            <a:schemeClr val="tx1"/>
          </a:solidFill>
          <a:latin typeface="+mn-lt"/>
          <a:ea typeface="Arial"/>
          <a:cs typeface="Arial"/>
        </a:defRPr>
      </a:lvl5pPr>
      <a:lvl6pPr marL="2514599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276115" name="Title Placeholder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881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4006467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400800" y="256031"/>
            <a:ext cx="5486400" cy="60003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65597223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9144000" y="6435306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pPr>
              <a:defRPr/>
            </a:pPr>
            <a:fld id="{54480FC3-D736-B252-7BAD-FDF0A928A379}" type="slidenum">
              <a:rPr lang="en-US"/>
              <a:t/>
            </a:fld>
            <a:endParaRPr lang="en-US"/>
          </a:p>
        </p:txBody>
      </p:sp>
      <p:sp>
        <p:nvSpPr>
          <p:cNvPr id="865474447" name="Footer Placeholder 8"/>
          <p:cNvSpPr>
            <a:spLocks noGrp="1"/>
          </p:cNvSpPr>
          <p:nvPr>
            <p:ph type="ftr" sz="quarter" idx="3"/>
          </p:nvPr>
        </p:nvSpPr>
        <p:spPr bwMode="auto">
          <a:xfrm>
            <a:off x="304799" y="6435306"/>
            <a:ext cx="8534399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  <p:sldLayoutId id="2147483761" r:id="rId30"/>
    <p:sldLayoutId id="2147483762" r:id="rId31"/>
    <p:sldLayoutId id="2147483763" r:id="rId32"/>
    <p:sldLayoutId id="2147483764" r:id="rId33"/>
    <p:sldLayoutId id="2147483765" r:id="rId34"/>
    <p:sldLayoutId id="2147483766" r:id="rId35"/>
  </p:sldLayoutIdLst>
  <p:hf dt="0" ftr="1" hdr="0" sldNum="1"/>
  <p:txStyles>
    <p:titleStyle>
      <a:lvl1pPr algn="l" defTabSz="457200">
        <a:lnSpc>
          <a:spcPct val="90000"/>
        </a:lnSpc>
        <a:spcBef>
          <a:spcPts val="0"/>
        </a:spcBef>
        <a:buNone/>
        <a:defRPr sz="2400">
          <a:solidFill>
            <a:schemeClr val="tx1"/>
          </a:solidFill>
          <a:latin typeface="+mj-lt"/>
          <a:ea typeface="Arial"/>
          <a:cs typeface="Arial"/>
        </a:defRPr>
      </a:lvl1pPr>
    </p:titleStyle>
    <p:bodyStyle>
      <a:lvl1pPr marL="0" indent="0" algn="l" defTabSz="457200">
        <a:lnSpc>
          <a:spcPct val="100000"/>
        </a:lnSpc>
        <a:spcBef>
          <a:spcPts val="1099"/>
        </a:spcBef>
        <a:buFont typeface="Arial"/>
        <a:buNone/>
        <a:defRPr sz="1400">
          <a:solidFill>
            <a:schemeClr val="tx1"/>
          </a:solidFill>
          <a:latin typeface="+mn-lt"/>
          <a:ea typeface="Arial"/>
          <a:cs typeface="Arial"/>
        </a:defRPr>
      </a:lvl1pPr>
      <a:lvl2pPr marL="173037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–"/>
        <a:defRPr sz="1400">
          <a:solidFill>
            <a:schemeClr val="tx1"/>
          </a:solidFill>
          <a:latin typeface="+mn-lt"/>
          <a:ea typeface="Arial"/>
          <a:cs typeface="Arial"/>
        </a:defRPr>
      </a:lvl2pPr>
      <a:lvl3pPr marL="396874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•"/>
        <a:defRPr sz="1400">
          <a:solidFill>
            <a:schemeClr val="tx1"/>
          </a:solidFill>
          <a:latin typeface="+mn-lt"/>
          <a:ea typeface="Arial"/>
          <a:cs typeface="Arial"/>
        </a:defRPr>
      </a:lvl3pPr>
      <a:lvl4pPr marL="625474" indent="-168274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–"/>
        <a:defRPr sz="1400">
          <a:solidFill>
            <a:schemeClr val="tx1"/>
          </a:solidFill>
          <a:latin typeface="+mn-lt"/>
          <a:ea typeface="Arial"/>
          <a:cs typeface="Arial"/>
        </a:defRPr>
      </a:lvl4pPr>
      <a:lvl5pPr marL="803274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»"/>
        <a:defRPr sz="1400">
          <a:solidFill>
            <a:schemeClr val="tx1"/>
          </a:solidFill>
          <a:latin typeface="+mn-lt"/>
          <a:ea typeface="Arial"/>
          <a:cs typeface="Arial"/>
        </a:defRPr>
      </a:lvl5pPr>
      <a:lvl6pPr marL="2514599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3900590" name="Title Placeholder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881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2285181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400800" y="256031"/>
            <a:ext cx="5486400" cy="60003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350098227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9144000" y="6435306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pPr>
              <a:defRPr/>
            </a:pPr>
            <a:fld id="{1B541625-17BE-6820-73AA-FE9AAB5D1C1C}" type="slidenum">
              <a:rPr lang="en-US"/>
              <a:t/>
            </a:fld>
            <a:endParaRPr lang="en-US"/>
          </a:p>
        </p:txBody>
      </p:sp>
      <p:sp>
        <p:nvSpPr>
          <p:cNvPr id="3030952" name="Footer Placeholder 8"/>
          <p:cNvSpPr>
            <a:spLocks noGrp="1"/>
          </p:cNvSpPr>
          <p:nvPr>
            <p:ph type="ftr" sz="quarter" idx="3"/>
          </p:nvPr>
        </p:nvSpPr>
        <p:spPr bwMode="auto">
          <a:xfrm>
            <a:off x="304799" y="6435306"/>
            <a:ext cx="8534399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  <p:sldLayoutId id="2147483790" r:id="rId23"/>
    <p:sldLayoutId id="2147483791" r:id="rId24"/>
    <p:sldLayoutId id="2147483792" r:id="rId25"/>
    <p:sldLayoutId id="2147483793" r:id="rId26"/>
    <p:sldLayoutId id="2147483794" r:id="rId27"/>
    <p:sldLayoutId id="2147483795" r:id="rId28"/>
    <p:sldLayoutId id="2147483796" r:id="rId29"/>
    <p:sldLayoutId id="2147483797" r:id="rId30"/>
    <p:sldLayoutId id="2147483798" r:id="rId31"/>
    <p:sldLayoutId id="2147483799" r:id="rId32"/>
    <p:sldLayoutId id="2147483800" r:id="rId33"/>
    <p:sldLayoutId id="2147483801" r:id="rId34"/>
    <p:sldLayoutId id="2147483802" r:id="rId35"/>
  </p:sldLayoutIdLst>
  <p:hf dt="0" ftr="1" hdr="0" sldNum="1"/>
  <p:txStyles>
    <p:titleStyle>
      <a:lvl1pPr algn="l" defTabSz="457200">
        <a:lnSpc>
          <a:spcPct val="90000"/>
        </a:lnSpc>
        <a:spcBef>
          <a:spcPts val="0"/>
        </a:spcBef>
        <a:buNone/>
        <a:defRPr sz="2400">
          <a:solidFill>
            <a:schemeClr val="bg2"/>
          </a:solidFill>
          <a:latin typeface="+mj-lt"/>
          <a:ea typeface="Arial"/>
          <a:cs typeface="Arial"/>
        </a:defRPr>
      </a:lvl1pPr>
    </p:titleStyle>
    <p:bodyStyle>
      <a:lvl1pPr marL="0" indent="0" algn="l" defTabSz="457200">
        <a:lnSpc>
          <a:spcPct val="100000"/>
        </a:lnSpc>
        <a:spcBef>
          <a:spcPts val="1099"/>
        </a:spcBef>
        <a:buFont typeface="Arial"/>
        <a:buNone/>
        <a:defRPr sz="1400">
          <a:solidFill>
            <a:schemeClr val="bg2"/>
          </a:solidFill>
          <a:latin typeface="+mn-lt"/>
          <a:ea typeface="Arial"/>
          <a:cs typeface="Arial"/>
        </a:defRPr>
      </a:lvl1pPr>
      <a:lvl2pPr marL="173037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–"/>
        <a:defRPr sz="1400">
          <a:solidFill>
            <a:schemeClr val="bg2"/>
          </a:solidFill>
          <a:latin typeface="+mn-lt"/>
          <a:ea typeface="Arial"/>
          <a:cs typeface="Arial"/>
        </a:defRPr>
      </a:lvl2pPr>
      <a:lvl3pPr marL="396874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•"/>
        <a:defRPr sz="1400">
          <a:solidFill>
            <a:schemeClr val="bg2"/>
          </a:solidFill>
          <a:latin typeface="+mn-lt"/>
          <a:ea typeface="Arial"/>
          <a:cs typeface="Arial"/>
        </a:defRPr>
      </a:lvl3pPr>
      <a:lvl4pPr marL="625474" indent="-168274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–"/>
        <a:defRPr sz="1400">
          <a:solidFill>
            <a:schemeClr val="bg2"/>
          </a:solidFill>
          <a:latin typeface="+mn-lt"/>
          <a:ea typeface="Arial"/>
          <a:cs typeface="Arial"/>
        </a:defRPr>
      </a:lvl4pPr>
      <a:lvl5pPr marL="803274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»"/>
        <a:defRPr sz="1400">
          <a:solidFill>
            <a:schemeClr val="bg2"/>
          </a:solidFill>
          <a:latin typeface="+mn-lt"/>
          <a:ea typeface="Arial"/>
          <a:cs typeface="Arial"/>
        </a:defRPr>
      </a:lvl5pPr>
      <a:lvl6pPr marL="2514599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5665381" name="Title Placeholder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881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69743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400800" y="256031"/>
            <a:ext cx="5486400" cy="60003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43802979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9144000" y="6435306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pPr>
              <a:defRPr/>
            </a:pPr>
            <a:fld id="{27794225-33C4-DC95-3424-8D7A12099EB1}" type="slidenum">
              <a:rPr lang="en-US"/>
              <a:t/>
            </a:fld>
            <a:endParaRPr lang="en-US"/>
          </a:p>
        </p:txBody>
      </p:sp>
      <p:sp>
        <p:nvSpPr>
          <p:cNvPr id="1255210040" name="Footer Placeholder 8"/>
          <p:cNvSpPr>
            <a:spLocks noGrp="1"/>
          </p:cNvSpPr>
          <p:nvPr>
            <p:ph type="ftr" sz="quarter" idx="3"/>
          </p:nvPr>
        </p:nvSpPr>
        <p:spPr bwMode="auto">
          <a:xfrm>
            <a:off x="304799" y="6435306"/>
            <a:ext cx="8534399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bg2"/>
                </a:solidFill>
                <a:latin typeface="+mn-lt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  <p:sldLayoutId id="2147483830" r:id="rId27"/>
    <p:sldLayoutId id="2147483831" r:id="rId28"/>
    <p:sldLayoutId id="2147483832" r:id="rId29"/>
    <p:sldLayoutId id="2147483833" r:id="rId30"/>
    <p:sldLayoutId id="2147483834" r:id="rId31"/>
    <p:sldLayoutId id="2147483835" r:id="rId32"/>
    <p:sldLayoutId id="2147483836" r:id="rId33"/>
    <p:sldLayoutId id="2147483837" r:id="rId34"/>
    <p:sldLayoutId id="2147483838" r:id="rId35"/>
  </p:sldLayoutIdLst>
  <p:hf dt="0" ftr="1" hdr="0" sldNum="1"/>
  <p:txStyles>
    <p:titleStyle>
      <a:lvl1pPr algn="l" defTabSz="457200">
        <a:lnSpc>
          <a:spcPct val="90000"/>
        </a:lnSpc>
        <a:spcBef>
          <a:spcPts val="0"/>
        </a:spcBef>
        <a:buNone/>
        <a:defRPr sz="2400">
          <a:solidFill>
            <a:schemeClr val="bg2"/>
          </a:solidFill>
          <a:latin typeface="+mj-lt"/>
          <a:ea typeface="Arial"/>
          <a:cs typeface="Arial"/>
        </a:defRPr>
      </a:lvl1pPr>
    </p:titleStyle>
    <p:bodyStyle>
      <a:lvl1pPr marL="0" indent="0" algn="l" defTabSz="457200">
        <a:lnSpc>
          <a:spcPct val="100000"/>
        </a:lnSpc>
        <a:spcBef>
          <a:spcPts val="1099"/>
        </a:spcBef>
        <a:buFont typeface="Arial"/>
        <a:buNone/>
        <a:defRPr sz="1400">
          <a:solidFill>
            <a:schemeClr val="bg2"/>
          </a:solidFill>
          <a:latin typeface="+mn-lt"/>
          <a:ea typeface="Arial"/>
          <a:cs typeface="Arial"/>
        </a:defRPr>
      </a:lvl1pPr>
      <a:lvl2pPr marL="173037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–"/>
        <a:defRPr sz="1400">
          <a:solidFill>
            <a:schemeClr val="bg2"/>
          </a:solidFill>
          <a:latin typeface="+mn-lt"/>
          <a:ea typeface="Arial"/>
          <a:cs typeface="Arial"/>
        </a:defRPr>
      </a:lvl2pPr>
      <a:lvl3pPr marL="396874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•"/>
        <a:defRPr sz="1400">
          <a:solidFill>
            <a:schemeClr val="bg2"/>
          </a:solidFill>
          <a:latin typeface="+mn-lt"/>
          <a:ea typeface="Arial"/>
          <a:cs typeface="Arial"/>
        </a:defRPr>
      </a:lvl3pPr>
      <a:lvl4pPr marL="625474" indent="-168274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–"/>
        <a:defRPr sz="1400">
          <a:solidFill>
            <a:schemeClr val="bg2"/>
          </a:solidFill>
          <a:latin typeface="+mn-lt"/>
          <a:ea typeface="Arial"/>
          <a:cs typeface="Arial"/>
        </a:defRPr>
      </a:lvl4pPr>
      <a:lvl5pPr marL="803274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»"/>
        <a:defRPr sz="1400">
          <a:solidFill>
            <a:schemeClr val="bg2"/>
          </a:solidFill>
          <a:latin typeface="+mn-lt"/>
          <a:ea typeface="Arial"/>
          <a:cs typeface="Arial"/>
        </a:defRPr>
      </a:lvl5pPr>
      <a:lvl6pPr marL="2514599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0103376" name="Title Placeholder 1"/>
          <p:cNvSpPr>
            <a:spLocks noGrp="1"/>
          </p:cNvSpPr>
          <p:nvPr>
            <p:ph type="title"/>
          </p:nvPr>
        </p:nvSpPr>
        <p:spPr bwMode="auto">
          <a:xfrm>
            <a:off x="304799" y="268223"/>
            <a:ext cx="5486400" cy="59881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00667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400800" y="256031"/>
            <a:ext cx="5486400" cy="60003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32616107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9144000" y="6435306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pPr>
              <a:defRPr/>
            </a:pPr>
            <a:fld id="{C2DC9DD7-9177-88FA-3C68-65E523C5432E}" type="slidenum">
              <a:rPr lang="en-US"/>
              <a:t/>
            </a:fld>
            <a:endParaRPr lang="en-US"/>
          </a:p>
        </p:txBody>
      </p:sp>
      <p:sp>
        <p:nvSpPr>
          <p:cNvPr id="136340923" name="Footer Placeholder 8"/>
          <p:cNvSpPr>
            <a:spLocks noGrp="1"/>
          </p:cNvSpPr>
          <p:nvPr>
            <p:ph type="ftr" sz="quarter" idx="3"/>
          </p:nvPr>
        </p:nvSpPr>
        <p:spPr bwMode="auto">
          <a:xfrm>
            <a:off x="304799" y="6435306"/>
            <a:ext cx="8534399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  <a:latin typeface="+mn-lt"/>
                <a:ea typeface="Arial"/>
                <a:cs typeface="Arial"/>
              </a:defRPr>
            </a:lvl1pPr>
          </a:lstStyle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  <p:sldLayoutId id="2147483868" r:id="rId29"/>
    <p:sldLayoutId id="2147483869" r:id="rId30"/>
    <p:sldLayoutId id="2147483870" r:id="rId31"/>
    <p:sldLayoutId id="2147483871" r:id="rId32"/>
    <p:sldLayoutId id="2147483872" r:id="rId33"/>
    <p:sldLayoutId id="2147483873" r:id="rId34"/>
    <p:sldLayoutId id="2147483874" r:id="rId35"/>
  </p:sldLayoutIdLst>
  <p:hf dt="0" ftr="1" hdr="0" sldNum="1"/>
  <p:txStyles>
    <p:titleStyle>
      <a:lvl1pPr algn="l" defTabSz="457200">
        <a:lnSpc>
          <a:spcPct val="90000"/>
        </a:lnSpc>
        <a:spcBef>
          <a:spcPts val="0"/>
        </a:spcBef>
        <a:buNone/>
        <a:defRPr sz="2400">
          <a:solidFill>
            <a:schemeClr val="tx1"/>
          </a:solidFill>
          <a:latin typeface="+mj-lt"/>
          <a:ea typeface="Arial"/>
          <a:cs typeface="Arial"/>
        </a:defRPr>
      </a:lvl1pPr>
    </p:titleStyle>
    <p:bodyStyle>
      <a:lvl1pPr marL="0" indent="0" algn="l" defTabSz="457200">
        <a:lnSpc>
          <a:spcPct val="100000"/>
        </a:lnSpc>
        <a:spcBef>
          <a:spcPts val="1099"/>
        </a:spcBef>
        <a:buFont typeface="Arial"/>
        <a:buNone/>
        <a:defRPr sz="1400">
          <a:solidFill>
            <a:schemeClr val="tx1"/>
          </a:solidFill>
          <a:latin typeface="+mn-lt"/>
          <a:ea typeface="Arial"/>
          <a:cs typeface="Arial"/>
        </a:defRPr>
      </a:lvl1pPr>
      <a:lvl2pPr marL="173037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–"/>
        <a:defRPr sz="1400">
          <a:solidFill>
            <a:schemeClr val="tx1"/>
          </a:solidFill>
          <a:latin typeface="+mn-lt"/>
          <a:ea typeface="Arial"/>
          <a:cs typeface="Arial"/>
        </a:defRPr>
      </a:lvl2pPr>
      <a:lvl3pPr marL="396874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•"/>
        <a:defRPr sz="1400">
          <a:solidFill>
            <a:schemeClr val="tx1"/>
          </a:solidFill>
          <a:latin typeface="+mn-lt"/>
          <a:ea typeface="Arial"/>
          <a:cs typeface="Arial"/>
        </a:defRPr>
      </a:lvl3pPr>
      <a:lvl4pPr marL="625474" indent="-168274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–"/>
        <a:defRPr sz="1400">
          <a:solidFill>
            <a:schemeClr val="tx1"/>
          </a:solidFill>
          <a:latin typeface="+mn-lt"/>
          <a:ea typeface="Arial"/>
          <a:cs typeface="Arial"/>
        </a:defRPr>
      </a:lvl4pPr>
      <a:lvl5pPr marL="803274" indent="-173037" algn="l" defTabSz="457200">
        <a:lnSpc>
          <a:spcPct val="100000"/>
        </a:lnSpc>
        <a:spcBef>
          <a:spcPts val="1099"/>
        </a:spcBef>
        <a:spcAft>
          <a:spcPts val="0"/>
        </a:spcAft>
        <a:buFont typeface="Arial"/>
        <a:buChar char="»"/>
        <a:defRPr sz="1400">
          <a:solidFill>
            <a:schemeClr val="tx1"/>
          </a:solidFill>
          <a:latin typeface="+mn-lt"/>
          <a:ea typeface="Arial"/>
          <a:cs typeface="Arial"/>
        </a:defRPr>
      </a:lvl5pPr>
      <a:lvl6pPr marL="2514599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779676" name="Title Placeholder 1"/>
          <p:cNvSpPr>
            <a:spLocks noGrp="1"/>
          </p:cNvSpPr>
          <p:nvPr>
            <p:ph type="title"/>
          </p:nvPr>
        </p:nvSpPr>
        <p:spPr bwMode="auto">
          <a:xfrm>
            <a:off x="304799" y="268224"/>
            <a:ext cx="5486400" cy="59881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50718122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400800" y="256032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896406398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9144000" y="6435306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2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pPr defTabSz="914376">
              <a:defRPr/>
            </a:pPr>
            <a:fld id="{CDADE9C4-0238-DD54-FAC3-465DA315095C}" type="slidenum">
              <a:rPr lang="en-US">
                <a:solidFill>
                  <a:srgbClr val="FFFFFF"/>
                </a:solidFill>
              </a:rPr>
              <a:t/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  <p:sldLayoutId id="2147483893" r:id="rId18"/>
    <p:sldLayoutId id="2147483894" r:id="rId19"/>
    <p:sldLayoutId id="2147483895" r:id="rId20"/>
    <p:sldLayoutId id="2147483896" r:id="rId21"/>
    <p:sldLayoutId id="2147483897" r:id="rId22"/>
    <p:sldLayoutId id="2147483898" r:id="rId23"/>
    <p:sldLayoutId id="2147483899" r:id="rId24"/>
    <p:sldLayoutId id="2147483900" r:id="rId25"/>
    <p:sldLayoutId id="2147483901" r:id="rId26"/>
    <p:sldLayoutId id="2147483902" r:id="rId27"/>
    <p:sldLayoutId id="2147483903" r:id="rId28"/>
    <p:sldLayoutId id="2147483904" r:id="rId29"/>
    <p:sldLayoutId id="2147483905" r:id="rId30"/>
    <p:sldLayoutId id="2147483906" r:id="rId31"/>
    <p:sldLayoutId id="2147483907" r:id="rId32"/>
    <p:sldLayoutId id="2147483908" r:id="rId33"/>
    <p:sldLayoutId id="2147483909" r:id="rId34"/>
    <p:sldLayoutId id="2147483910" r:id="rId35"/>
    <p:sldLayoutId id="2147483911" r:id="rId36"/>
    <p:sldLayoutId id="2147483912" r:id="rId37"/>
    <p:sldLayoutId id="2147483913" r:id="rId38"/>
    <p:sldLayoutId id="2147483914" r:id="rId39"/>
    <p:sldLayoutId id="2147483915" r:id="rId40"/>
    <p:sldLayoutId id="2147483916" r:id="rId41"/>
    <p:sldLayoutId id="2147483917" r:id="rId42"/>
    <p:sldLayoutId id="2147483918" r:id="rId43"/>
    <p:sldLayoutId id="2147483919" r:id="rId44"/>
    <p:sldLayoutId id="2147483920" r:id="rId45"/>
    <p:sldLayoutId id="2147483921" r:id="rId46"/>
  </p:sldLayoutIdLst>
  <p:hf dt="0" ftr="1" hdr="0" sldNum="0"/>
  <p:txStyles>
    <p:titleStyle>
      <a:lvl1pPr algn="l" defTabSz="609584">
        <a:lnSpc>
          <a:spcPct val="90000"/>
        </a:lnSpc>
        <a:spcBef>
          <a:spcPts val="0"/>
        </a:spcBef>
        <a:buNone/>
        <a:defRPr sz="3200" b="1">
          <a:solidFill>
            <a:schemeClr val="accent1"/>
          </a:solidFill>
          <a:latin typeface="+mj-lt"/>
          <a:ea typeface="Arial"/>
          <a:cs typeface="Arial"/>
        </a:defRPr>
      </a:lvl1pPr>
    </p:titleStyle>
    <p:bodyStyle>
      <a:lvl1pPr marL="0" indent="0" algn="l" defTabSz="609584">
        <a:lnSpc>
          <a:spcPct val="100000"/>
        </a:lnSpc>
        <a:spcBef>
          <a:spcPts val="1466"/>
        </a:spcBef>
        <a:buFont typeface="Arial"/>
        <a:buNone/>
        <a:defRPr sz="1850">
          <a:solidFill>
            <a:schemeClr val="bg2"/>
          </a:solidFill>
          <a:latin typeface="+mn-lt"/>
          <a:ea typeface="Arial"/>
          <a:cs typeface="Arial"/>
        </a:defRPr>
      </a:lvl1pPr>
      <a:lvl2pPr marL="230711" indent="-230711" algn="l" defTabSz="609584">
        <a:lnSpc>
          <a:spcPct val="100000"/>
        </a:lnSpc>
        <a:spcBef>
          <a:spcPts val="1466"/>
        </a:spcBef>
        <a:spcAft>
          <a:spcPts val="0"/>
        </a:spcAft>
        <a:buFont typeface="Arial"/>
        <a:buChar char="–"/>
        <a:defRPr sz="1850">
          <a:solidFill>
            <a:schemeClr val="bg2"/>
          </a:solidFill>
          <a:latin typeface="+mn-lt"/>
          <a:ea typeface="Arial"/>
          <a:cs typeface="Arial"/>
        </a:defRPr>
      </a:lvl2pPr>
      <a:lvl3pPr marL="529152" indent="-230711" algn="l" defTabSz="609584">
        <a:lnSpc>
          <a:spcPct val="100000"/>
        </a:lnSpc>
        <a:spcBef>
          <a:spcPts val="1466"/>
        </a:spcBef>
        <a:spcAft>
          <a:spcPts val="0"/>
        </a:spcAft>
        <a:buFont typeface="Arial"/>
        <a:buChar char="•"/>
        <a:defRPr sz="1850">
          <a:solidFill>
            <a:schemeClr val="bg2"/>
          </a:solidFill>
          <a:latin typeface="+mn-lt"/>
          <a:ea typeface="Arial"/>
          <a:cs typeface="Arial"/>
        </a:defRPr>
      </a:lvl3pPr>
      <a:lvl4pPr marL="833945" indent="-224361" algn="l" defTabSz="609584">
        <a:lnSpc>
          <a:spcPct val="100000"/>
        </a:lnSpc>
        <a:spcBef>
          <a:spcPts val="1466"/>
        </a:spcBef>
        <a:spcAft>
          <a:spcPts val="0"/>
        </a:spcAft>
        <a:buFont typeface="Arial"/>
        <a:buChar char="–"/>
        <a:defRPr sz="1850">
          <a:solidFill>
            <a:schemeClr val="bg2"/>
          </a:solidFill>
          <a:latin typeface="+mn-lt"/>
          <a:ea typeface="Arial"/>
          <a:cs typeface="Arial"/>
        </a:defRPr>
      </a:lvl4pPr>
      <a:lvl5pPr marL="1071006" indent="-230711" algn="l" defTabSz="609584">
        <a:lnSpc>
          <a:spcPct val="100000"/>
        </a:lnSpc>
        <a:spcBef>
          <a:spcPts val="1466"/>
        </a:spcBef>
        <a:spcAft>
          <a:spcPts val="0"/>
        </a:spcAft>
        <a:buFont typeface="Arial"/>
        <a:buChar char="»"/>
        <a:defRPr sz="1850">
          <a:solidFill>
            <a:schemeClr val="bg2"/>
          </a:solidFill>
          <a:latin typeface="+mn-lt"/>
          <a:ea typeface="Arial"/>
          <a:cs typeface="Arial"/>
        </a:defRPr>
      </a:lvl5pPr>
      <a:lvl6pPr marL="3352716" indent="-304791" algn="l" defTabSz="609584">
        <a:spcBef>
          <a:spcPts val="0"/>
        </a:spcBef>
        <a:buFont typeface="Arial"/>
        <a:buChar char="•"/>
        <a:defRPr sz="2650">
          <a:solidFill>
            <a:schemeClr val="tx1"/>
          </a:solidFill>
          <a:latin typeface="+mn-lt"/>
          <a:ea typeface="+mn-ea"/>
          <a:cs typeface="+mn-cs"/>
        </a:defRPr>
      </a:lvl6pPr>
      <a:lvl7pPr marL="3962300" indent="-304791" algn="l" defTabSz="609584">
        <a:spcBef>
          <a:spcPts val="0"/>
        </a:spcBef>
        <a:buFont typeface="Arial"/>
        <a:buChar char="•"/>
        <a:defRPr sz="2650">
          <a:solidFill>
            <a:schemeClr val="tx1"/>
          </a:solidFill>
          <a:latin typeface="+mn-lt"/>
          <a:ea typeface="+mn-ea"/>
          <a:cs typeface="+mn-cs"/>
        </a:defRPr>
      </a:lvl7pPr>
      <a:lvl8pPr marL="4571885" indent="-304791" algn="l" defTabSz="609584">
        <a:spcBef>
          <a:spcPts val="0"/>
        </a:spcBef>
        <a:buFont typeface="Arial"/>
        <a:buChar char="•"/>
        <a:defRPr sz="2650">
          <a:solidFill>
            <a:schemeClr val="tx1"/>
          </a:solidFill>
          <a:latin typeface="+mn-lt"/>
          <a:ea typeface="+mn-ea"/>
          <a:cs typeface="+mn-cs"/>
        </a:defRPr>
      </a:lvl8pPr>
      <a:lvl9pPr marL="5181469" indent="-304791" algn="l" defTabSz="609584">
        <a:spcBef>
          <a:spcPts val="0"/>
        </a:spcBef>
        <a:buFont typeface="Arial"/>
        <a:buChar char="•"/>
        <a:defRPr sz="26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4"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09584" algn="l" defTabSz="609584"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219169" algn="l" defTabSz="609584"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828753" algn="l" defTabSz="609584">
        <a:defRPr sz="2400">
          <a:solidFill>
            <a:schemeClr val="tx1"/>
          </a:solidFill>
          <a:latin typeface="+mn-lt"/>
          <a:ea typeface="+mn-ea"/>
          <a:cs typeface="+mn-cs"/>
        </a:defRPr>
      </a:lvl4pPr>
      <a:lvl5pPr marL="2438338" algn="l" defTabSz="609584">
        <a:defRPr sz="2400">
          <a:solidFill>
            <a:schemeClr val="tx1"/>
          </a:solidFill>
          <a:latin typeface="+mn-lt"/>
          <a:ea typeface="+mn-ea"/>
          <a:cs typeface="+mn-cs"/>
        </a:defRPr>
      </a:lvl5pPr>
      <a:lvl6pPr marL="3047923" algn="l" defTabSz="609584">
        <a:defRPr sz="2400">
          <a:solidFill>
            <a:schemeClr val="tx1"/>
          </a:solidFill>
          <a:latin typeface="+mn-lt"/>
          <a:ea typeface="+mn-ea"/>
          <a:cs typeface="+mn-cs"/>
        </a:defRPr>
      </a:lvl6pPr>
      <a:lvl7pPr marL="3657508" algn="l" defTabSz="609584">
        <a:defRPr sz="2400">
          <a:solidFill>
            <a:schemeClr val="tx1"/>
          </a:solidFill>
          <a:latin typeface="+mn-lt"/>
          <a:ea typeface="+mn-ea"/>
          <a:cs typeface="+mn-cs"/>
        </a:defRPr>
      </a:lvl7pPr>
      <a:lvl8pPr marL="4267092" algn="l" defTabSz="609584">
        <a:defRPr sz="2400">
          <a:solidFill>
            <a:schemeClr val="tx1"/>
          </a:solidFill>
          <a:latin typeface="+mn-lt"/>
          <a:ea typeface="+mn-ea"/>
          <a:cs typeface="+mn-cs"/>
        </a:defRPr>
      </a:lvl8pPr>
      <a:lvl9pPr marL="4876677" algn="l" defTabSz="609584">
        <a:defRPr sz="24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image" Target="../media/image26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Relationship Id="rId8" Type="http://schemas.openxmlformats.org/officeDocument/2006/relationships/image" Target="../media/image40.jpg"/><Relationship Id="rId9" Type="http://schemas.openxmlformats.org/officeDocument/2006/relationships/image" Target="../media/image41.jp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image" Target="../media/image42.png"/><Relationship Id="rId3" Type="http://schemas.openxmlformats.org/officeDocument/2006/relationships/hyperlink" Target="https://www.youtube.com/watch?v=ogpv984_60A" TargetMode="Externa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hyperlink" Target="https://huggingface.co/" TargetMode="Externa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8242868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267446" y="5134179"/>
            <a:ext cx="8534399" cy="1828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Fabrício J. Barth</a:t>
            </a:r>
            <a:endParaRPr lang="en-US">
              <a:solidFill>
                <a:srgbClr val="FFFFFF"/>
              </a:solidFill>
            </a:endParaRPr>
          </a:p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fabriciojb@insper.edu.br                                                                                                  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45523524" name="Title 5"/>
          <p:cNvSpPr>
            <a:spLocks noGrp="1"/>
          </p:cNvSpPr>
          <p:nvPr>
            <p:ph type="title"/>
          </p:nvPr>
        </p:nvSpPr>
        <p:spPr bwMode="auto">
          <a:xfrm flipH="0" flipV="0">
            <a:off x="0" y="1898772"/>
            <a:ext cx="12191997" cy="2633383"/>
          </a:xfrm>
          <a:prstGeom prst="rect">
            <a:avLst/>
          </a:prstGeom>
          <a:solidFill>
            <a:schemeClr val="tx1"/>
          </a:solidFill>
        </p:spPr>
        <p:txBody>
          <a:bodyPr lIns="228600" tIns="155446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/>
              <a:t>AI Startup: Persona e MVP</a:t>
            </a:r>
            <a:endParaRPr/>
          </a:p>
        </p:txBody>
      </p:sp>
      <p:pic>
        <p:nvPicPr>
          <p:cNvPr id="193182816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757315" y="0"/>
            <a:ext cx="2381248" cy="923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352671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04799" y="280416"/>
            <a:ext cx="11729709" cy="1338408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/>
              <a:t>Minimum Viable Product (MVP)</a:t>
            </a:r>
            <a:endParaRPr/>
          </a:p>
        </p:txBody>
      </p:sp>
      <p:sp>
        <p:nvSpPr>
          <p:cNvPr id="1640481457" name=""/>
          <p:cNvSpPr txBox="1"/>
          <p:nvPr/>
        </p:nvSpPr>
        <p:spPr bwMode="auto">
          <a:xfrm flipH="0" flipV="0">
            <a:off x="304799" y="1074130"/>
            <a:ext cx="6824743" cy="5303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2"/>
                </a:solidFill>
              </a:rPr>
              <a:t>Frases retiradas do livro “The Lean Startup”: 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endParaRPr>
              <a:solidFill>
                <a:schemeClr val="bg2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>
                <a:solidFill>
                  <a:schemeClr val="bg2"/>
                </a:solidFill>
              </a:rPr>
              <a:t>We have the problem and the customer segments. Now is time to validate our hypothesis! </a:t>
            </a:r>
            <a:endParaRPr>
              <a:solidFill>
                <a:schemeClr val="bg2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>
              <a:solidFill>
                <a:schemeClr val="bg2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>
                <a:solidFill>
                  <a:schemeClr val="bg2"/>
                </a:solidFill>
              </a:rPr>
              <a:t>We must learn what customers really want, not what they say they want or what we think they should want.</a:t>
            </a:r>
            <a:endParaRPr>
              <a:solidFill>
                <a:schemeClr val="bg2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>
              <a:solidFill>
                <a:schemeClr val="bg2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>
                <a:solidFill>
                  <a:schemeClr val="bg2"/>
                </a:solidFill>
              </a:rPr>
              <a:t>The question is not “Can this product be built?” In the modern economy, almost any product can be imagined ca be built.</a:t>
            </a:r>
            <a:endParaRPr>
              <a:solidFill>
                <a:schemeClr val="bg2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>
              <a:solidFill>
                <a:schemeClr val="bg2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>
                <a:solidFill>
                  <a:schemeClr val="bg2"/>
                </a:solidFill>
              </a:rPr>
              <a:t>The more pertinent questions are “Should this product be built?” and “Can we build a sustainable business around this set of products and services?”</a:t>
            </a:r>
            <a:endParaRPr>
              <a:solidFill>
                <a:schemeClr val="bg2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>
              <a:solidFill>
                <a:schemeClr val="bg2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r>
              <a:rPr>
                <a:solidFill>
                  <a:schemeClr val="bg2"/>
                </a:solidFill>
              </a:rPr>
              <a:t>We need the scientific method. In the Lean Startup Model, every product, every feature, every marketing campaign is understood to be an experiment designed to achieve validated learning.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127649833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385610" y="918493"/>
            <a:ext cx="4132183" cy="5509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5859210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FB36C5-986B-0CDC-6056-06AD83C9B8D0}" type="slidenum">
              <a:rPr lang="en-US"/>
              <a:t/>
            </a:fld>
            <a:endParaRPr lang="en-US"/>
          </a:p>
        </p:txBody>
      </p:sp>
      <p:sp>
        <p:nvSpPr>
          <p:cNvPr id="750284684" name="Text Placeholder 4"/>
          <p:cNvSpPr>
            <a:spLocks noGrp="1"/>
          </p:cNvSpPr>
          <p:nvPr>
            <p:ph type="body" sz="quarter" idx="14"/>
          </p:nvPr>
        </p:nvSpPr>
        <p:spPr bwMode="auto">
          <a:xfrm>
            <a:off x="304799" y="158771"/>
            <a:ext cx="2438399" cy="4781126"/>
          </a:xfrm>
        </p:spPr>
        <p:txBody>
          <a:bodyPr/>
          <a:lstStyle/>
          <a:p>
            <a:pPr>
              <a:defRPr/>
            </a:pPr>
            <a:r>
              <a:rPr lang="en-US"/>
              <a:t>The </a:t>
            </a:r>
            <a:r>
              <a:rPr lang="en-US"/>
              <a:t>big </a:t>
            </a:r>
            <a:r>
              <a:rPr lang="en-US" b="1"/>
              <a:t>challenge</a:t>
            </a:r>
            <a:r>
              <a:rPr lang="en-US"/>
              <a:t> is how to </a:t>
            </a:r>
            <a:r>
              <a:rPr lang="en-US"/>
              <a:t>implement </a:t>
            </a:r>
            <a:r>
              <a:rPr lang="en-US"/>
              <a:t>a system that can understand every question about </a:t>
            </a:r>
            <a:r>
              <a:rPr lang="en-US"/>
              <a:t>some works </a:t>
            </a:r>
            <a:r>
              <a:rPr lang="en-US"/>
              <a:t>of art and provide the best answer to most questions. </a:t>
            </a:r>
            <a:endParaRPr lang="en-US"/>
          </a:p>
        </p:txBody>
      </p:sp>
      <p:sp>
        <p:nvSpPr>
          <p:cNvPr id="803350706" name="Text Placeholder 5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Subhead</a:t>
            </a:r>
            <a:endParaRPr/>
          </a:p>
          <a:p>
            <a:pPr lvl="1">
              <a:defRPr/>
            </a:pPr>
            <a:r>
              <a:rPr lang="en-US"/>
              <a:t>Copy goes here lorem ipsum dolor sit </a:t>
            </a:r>
            <a:r>
              <a:rPr lang="en-US"/>
              <a:t>amet</a:t>
            </a:r>
            <a:r>
              <a:rPr lang="en-US"/>
              <a:t>, </a:t>
            </a:r>
            <a:r>
              <a:rPr lang="en-US"/>
              <a:t>consectetur</a:t>
            </a:r>
            <a:r>
              <a:rPr lang="en-US"/>
              <a:t> </a:t>
            </a:r>
            <a:r>
              <a:rPr lang="en-US"/>
              <a:t>adipiscing</a:t>
            </a:r>
            <a:r>
              <a:rPr lang="en-US"/>
              <a:t> </a:t>
            </a:r>
            <a:r>
              <a:rPr lang="en-US"/>
              <a:t>elit</a:t>
            </a:r>
            <a:r>
              <a:rPr lang="en-US"/>
              <a:t>.</a:t>
            </a:r>
            <a:endParaRPr/>
          </a:p>
        </p:txBody>
      </p:sp>
      <p:sp>
        <p:nvSpPr>
          <p:cNvPr id="1700553345" name="Picture Placeholder 3"/>
          <p:cNvSpPr>
            <a:spLocks noGrp="1"/>
          </p:cNvSpPr>
          <p:nvPr>
            <p:ph type="pic" sz="quarter" idx="16"/>
          </p:nvPr>
        </p:nvSpPr>
        <p:spPr bwMode="auto"/>
      </p:sp>
      <p:pic>
        <p:nvPicPr>
          <p:cNvPr id="1493908281" name="Pictur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95714" y="0"/>
            <a:ext cx="9096283" cy="6858000"/>
          </a:xfrm>
          <a:prstGeom prst="rect">
            <a:avLst/>
          </a:prstGeom>
        </p:spPr>
      </p:pic>
      <p:sp>
        <p:nvSpPr>
          <p:cNvPr id="193668546" name="TextBox 9"/>
          <p:cNvSpPr txBox="1"/>
          <p:nvPr/>
        </p:nvSpPr>
        <p:spPr bwMode="auto">
          <a:xfrm>
            <a:off x="8313626" y="0"/>
            <a:ext cx="3869007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/>
              <a:t>Tarsila do Amaral. São Paulo, 1924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8364838" name="Slide Number Placeholder 1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E7F05A-E955-3CC5-A392-FF9F1095C840}" type="slidenum">
              <a:rPr lang="en-US"/>
              <a:t/>
            </a:fld>
            <a:endParaRPr lang="en-US"/>
          </a:p>
        </p:txBody>
      </p:sp>
      <p:sp>
        <p:nvSpPr>
          <p:cNvPr id="1223969704" name="Footer Placeholder 6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2064837686" name="Title 3"/>
          <p:cNvSpPr>
            <a:spLocks noGrp="1"/>
          </p:cNvSpPr>
          <p:nvPr>
            <p:ph type="title"/>
          </p:nvPr>
        </p:nvSpPr>
        <p:spPr bwMode="auto">
          <a:xfrm>
            <a:off x="-1" y="-1"/>
            <a:ext cx="12191998" cy="6858001"/>
          </a:xfrm>
        </p:spPr>
        <p:txBody>
          <a:bodyPr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75832247" name="TextBox 7"/>
          <p:cNvSpPr txBox="1"/>
          <p:nvPr/>
        </p:nvSpPr>
        <p:spPr bwMode="auto">
          <a:xfrm>
            <a:off x="6338523" y="273658"/>
            <a:ext cx="3869007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/>
              <a:t>Tarsila do Amaral. São Paulo, 1924</a:t>
            </a:r>
            <a:endParaRPr lang="pt-BR"/>
          </a:p>
        </p:txBody>
      </p:sp>
      <p:pic>
        <p:nvPicPr>
          <p:cNvPr id="1505148372" name="Picture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91746" y="279486"/>
            <a:ext cx="2964178" cy="5916005"/>
          </a:xfrm>
          <a:prstGeom prst="rect">
            <a:avLst/>
          </a:prstGeom>
        </p:spPr>
      </p:pic>
      <p:pic>
        <p:nvPicPr>
          <p:cNvPr id="96861922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12074" y="276571"/>
            <a:ext cx="3895457" cy="5921834"/>
          </a:xfrm>
          <a:prstGeom prst="rect">
            <a:avLst/>
          </a:prstGeom>
        </p:spPr>
      </p:pic>
      <p:sp>
        <p:nvSpPr>
          <p:cNvPr id="1001485379" name="TextBox 8"/>
          <p:cNvSpPr txBox="1"/>
          <p:nvPr/>
        </p:nvSpPr>
        <p:spPr bwMode="auto">
          <a:xfrm>
            <a:off x="1595835" y="6196522"/>
            <a:ext cx="2898657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1100">
                <a:solidFill>
                  <a:schemeClr val="bg2"/>
                </a:solidFill>
              </a:rPr>
              <a:t>Almeida Júnior. Saudade, 1899</a:t>
            </a:r>
            <a:endParaRPr lang="pt-BR" sz="1100">
              <a:solidFill>
                <a:schemeClr val="bg2"/>
              </a:solidFill>
            </a:endParaRPr>
          </a:p>
        </p:txBody>
      </p:sp>
      <p:sp>
        <p:nvSpPr>
          <p:cNvPr id="876019513" name="TextBox 9"/>
          <p:cNvSpPr txBox="1"/>
          <p:nvPr/>
        </p:nvSpPr>
        <p:spPr bwMode="auto">
          <a:xfrm>
            <a:off x="6245342" y="6179389"/>
            <a:ext cx="3099566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1100">
                <a:solidFill>
                  <a:schemeClr val="bg2"/>
                </a:solidFill>
              </a:rPr>
              <a:t>Antônio </a:t>
            </a:r>
            <a:r>
              <a:rPr lang="pt-BR" sz="1100">
                <a:solidFill>
                  <a:schemeClr val="bg2"/>
                </a:solidFill>
              </a:rPr>
              <a:t>Parreiras</a:t>
            </a:r>
            <a:r>
              <a:rPr lang="pt-BR" sz="1100">
                <a:solidFill>
                  <a:schemeClr val="bg2"/>
                </a:solidFill>
              </a:rPr>
              <a:t>. Ventania, 1888</a:t>
            </a:r>
            <a:endParaRPr lang="pt-BR" sz="110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380268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mínimo do mínimo neste projeto</a:t>
            </a:r>
            <a:endParaRPr lang="en-US"/>
          </a:p>
        </p:txBody>
      </p:sp>
      <p:sp>
        <p:nvSpPr>
          <p:cNvPr id="1334764219" name="Rounded Rectangle 39"/>
          <p:cNvSpPr>
            <a:spLocks noChangeArrowheads="1"/>
          </p:cNvSpPr>
          <p:nvPr/>
        </p:nvSpPr>
        <p:spPr bwMode="auto">
          <a:xfrm>
            <a:off x="654197" y="1997538"/>
            <a:ext cx="2738966" cy="1507066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9pPr>
          </a:lstStyle>
          <a:p>
            <a:pPr>
              <a:defRPr/>
            </a:pPr>
            <a:r>
              <a:rPr lang="en-US" sz="1200" b="1">
                <a:ea typeface="ＭＳ Ｐゴシック"/>
              </a:rPr>
              <a:t>End Users </a:t>
            </a:r>
            <a:r>
              <a:rPr lang="en-US" sz="1200">
                <a:ea typeface="ＭＳ Ｐゴシック"/>
              </a:rPr>
              <a:t>ask questions using the question collector tool</a:t>
            </a:r>
            <a:endParaRPr/>
          </a:p>
        </p:txBody>
      </p:sp>
      <p:sp>
        <p:nvSpPr>
          <p:cNvPr id="499588497" name="Oval 45"/>
          <p:cNvSpPr>
            <a:spLocks noChangeArrowheads="1"/>
          </p:cNvSpPr>
          <p:nvPr/>
        </p:nvSpPr>
        <p:spPr bwMode="auto">
          <a:xfrm>
            <a:off x="590697" y="1919222"/>
            <a:ext cx="359833" cy="313266"/>
          </a:xfrm>
          <a:prstGeom prst="ellipse">
            <a:avLst/>
          </a:prstGeom>
          <a:gradFill>
            <a:gsLst>
              <a:gs pos="0">
                <a:srgbClr val="AEBED4"/>
              </a:gs>
              <a:gs pos="100000">
                <a:srgbClr val="004675"/>
              </a:gs>
            </a:gsLst>
            <a:lin ang="5400000" scaled="1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200">
                <a:latin typeface="IBM Plex Sans"/>
                <a:ea typeface="Arial"/>
              </a:rPr>
              <a:t>1</a:t>
            </a:r>
            <a:endParaRPr/>
          </a:p>
        </p:txBody>
      </p:sp>
      <p:sp>
        <p:nvSpPr>
          <p:cNvPr id="1467467215" name="Can 47"/>
          <p:cNvSpPr>
            <a:spLocks noChangeArrowheads="1"/>
          </p:cNvSpPr>
          <p:nvPr/>
        </p:nvSpPr>
        <p:spPr bwMode="auto">
          <a:xfrm>
            <a:off x="1157962" y="4833873"/>
            <a:ext cx="1731431" cy="1219199"/>
          </a:xfrm>
          <a:prstGeom prst="can">
            <a:avLst>
              <a:gd name="adj" fmla="val 25000"/>
            </a:avLst>
          </a:prstGeom>
          <a:solidFill>
            <a:schemeClr val="tx2">
              <a:lumMod val="50000"/>
            </a:schemeClr>
          </a:solidFill>
          <a:ln w="9525">
            <a:solidFill>
              <a:srgbClr val="00B1F2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100" b="1">
                <a:latin typeface="IBM Plex Sans"/>
                <a:ea typeface="Arial"/>
              </a:rPr>
              <a:t>Watson Conversation Service</a:t>
            </a:r>
            <a:endParaRPr/>
          </a:p>
        </p:txBody>
      </p:sp>
      <p:cxnSp>
        <p:nvCxnSpPr>
          <p:cNvPr id="462427237" name="Straight Arrow Connector 56"/>
          <p:cNvCxnSpPr>
            <a:cxnSpLocks noChangeShapeType="1"/>
            <a:endCxn id="1467467215" idx="2"/>
          </p:cNvCxnSpPr>
          <p:nvPr/>
        </p:nvCxnSpPr>
        <p:spPr bwMode="auto">
          <a:xfrm flipV="1">
            <a:off x="2023681" y="3504606"/>
            <a:ext cx="0" cy="1329266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 type="triangle" w="med" len="med"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</p:cxnSp>
      <p:pic>
        <p:nvPicPr>
          <p:cNvPr id="1555616392" name="Picture 6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044780" y="1407546"/>
            <a:ext cx="7213599" cy="292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032199093" name="TextBox 66"/>
          <p:cNvSpPr txBox="1"/>
          <p:nvPr/>
        </p:nvSpPr>
        <p:spPr bwMode="auto">
          <a:xfrm>
            <a:off x="4044780" y="4449718"/>
            <a:ext cx="72135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Hi!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In this site, you will help us understand the questions people might have and how curious they are about these 9 wonderful Brazilian pieces of </a:t>
            </a:r>
            <a:r>
              <a:rPr lang="en-US"/>
              <a:t>art.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09319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/>
              <a:t>MVP: 1a iteração</a:t>
            </a:r>
            <a:endParaRPr b="1"/>
          </a:p>
        </p:txBody>
      </p:sp>
      <p:sp>
        <p:nvSpPr>
          <p:cNvPr id="2119864446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89270E-788F-9C38-C8BD-A57CF478E8AC}" type="slidenum">
              <a:rPr lang="en-US"/>
              <a:t/>
            </a:fld>
            <a:endParaRPr lang="en-US"/>
          </a:p>
        </p:txBody>
      </p:sp>
      <p:pic>
        <p:nvPicPr>
          <p:cNvPr id="1432874296" name="Picture 8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9183" y="1284834"/>
            <a:ext cx="10493094" cy="4844990"/>
          </a:xfrm>
          <a:prstGeom prst="rect">
            <a:avLst/>
          </a:prstGeom>
        </p:spPr>
      </p:pic>
      <p:sp>
        <p:nvSpPr>
          <p:cNvPr id="2000103170" name=""/>
          <p:cNvSpPr/>
          <p:nvPr/>
        </p:nvSpPr>
        <p:spPr bwMode="auto">
          <a:xfrm flipH="0" flipV="0">
            <a:off x="8921764" y="2234950"/>
            <a:ext cx="2527548" cy="1749362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190393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Treinamento</a:t>
            </a:r>
            <a:endParaRPr lang="en-US"/>
          </a:p>
        </p:txBody>
      </p:sp>
      <p:sp>
        <p:nvSpPr>
          <p:cNvPr id="10159946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B26DB5-7251-0A01-BC82-EAA2EB5B2130}" type="slidenum">
              <a:rPr lang="en-US"/>
              <a:t/>
            </a:fld>
            <a:endParaRPr lang="en-US"/>
          </a:p>
        </p:txBody>
      </p:sp>
      <p:sp>
        <p:nvSpPr>
          <p:cNvPr id="1605478050" name="Rounded Rectangle 39"/>
          <p:cNvSpPr>
            <a:spLocks noChangeArrowheads="1"/>
          </p:cNvSpPr>
          <p:nvPr/>
        </p:nvSpPr>
        <p:spPr bwMode="auto">
          <a:xfrm>
            <a:off x="654197" y="1997538"/>
            <a:ext cx="2738966" cy="1507066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9pPr>
          </a:lstStyle>
          <a:p>
            <a:pPr>
              <a:defRPr/>
            </a:pPr>
            <a:r>
              <a:rPr lang="en-US" sz="1200" b="1">
                <a:ea typeface="ＭＳ Ｐゴシック"/>
              </a:rPr>
              <a:t>End Users </a:t>
            </a:r>
            <a:r>
              <a:rPr lang="en-US" sz="1200">
                <a:ea typeface="ＭＳ Ｐゴシック"/>
              </a:rPr>
              <a:t>ask questions using the question collector tool</a:t>
            </a:r>
            <a:endParaRPr/>
          </a:p>
        </p:txBody>
      </p:sp>
      <p:sp>
        <p:nvSpPr>
          <p:cNvPr id="93339976" name="TextBox 15"/>
          <p:cNvSpPr txBox="1">
            <a:spLocks noChangeArrowheads="1"/>
          </p:cNvSpPr>
          <p:nvPr/>
        </p:nvSpPr>
        <p:spPr bwMode="auto">
          <a:xfrm>
            <a:off x="3344481" y="1303272"/>
            <a:ext cx="1138766" cy="61594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0"/>
              </a:spcBef>
              <a:buChar char="•"/>
              <a:defRPr sz="2000">
                <a:solidFill>
                  <a:srgbClr val="004266"/>
                </a:solidFill>
                <a:latin typeface="Arial"/>
                <a:ea typeface="ＭＳ Ｐゴシック"/>
                <a:cs typeface="ＭＳ Ｐゴシック"/>
              </a:defRPr>
            </a:lvl1pPr>
            <a:lvl2pPr marL="742950" indent="-285750">
              <a:spcBef>
                <a:spcPts val="0"/>
              </a:spcBef>
              <a:buFont typeface="Arial"/>
              <a:buChar char="–"/>
              <a:defRPr sz="2000">
                <a:solidFill>
                  <a:srgbClr val="004266"/>
                </a:solidFill>
                <a:latin typeface="Arial"/>
                <a:ea typeface="ＭＳ Ｐゴシック"/>
                <a:cs typeface="ＭＳ Ｐゴシック"/>
              </a:defRPr>
            </a:lvl2pPr>
            <a:lvl3pPr marL="11430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defRPr>
            </a:lvl3pPr>
            <a:lvl4pPr marL="1600200" indent="-228600">
              <a:spcBef>
                <a:spcPts val="0"/>
              </a:spcBef>
              <a:buChar char="–"/>
              <a:defRPr sz="200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defRPr>
            </a:lvl4pPr>
            <a:lvl5pPr marL="2057400" indent="-228600">
              <a:spcBef>
                <a:spcPts val="0"/>
              </a:spcBef>
              <a:buChar char="»"/>
              <a:defRPr sz="200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ＭＳ Ｐゴシック"/>
                <a:cs typeface="ＭＳ Ｐゴシック"/>
              </a:defRPr>
            </a:lvl9pPr>
          </a:lstStyle>
          <a:p>
            <a:pPr>
              <a:spcBef>
                <a:spcPts val="0"/>
              </a:spcBef>
              <a:buFontTx/>
              <a:buNone/>
              <a:defRPr/>
            </a:pPr>
            <a:r>
              <a:rPr lang="en-US" sz="1200">
                <a:solidFill>
                  <a:schemeClr val="tx1"/>
                </a:solidFill>
                <a:ea typeface="ヒラギノ角ゴ Pro W3"/>
              </a:rPr>
              <a:t>New </a:t>
            </a:r>
            <a:endParaRPr/>
          </a:p>
          <a:p>
            <a:pPr>
              <a:spcBef>
                <a:spcPts val="0"/>
              </a:spcBef>
              <a:buFontTx/>
              <a:buNone/>
              <a:defRPr/>
            </a:pPr>
            <a:r>
              <a:rPr lang="en-US" sz="1200">
                <a:solidFill>
                  <a:schemeClr val="tx1"/>
                </a:solidFill>
                <a:ea typeface="ヒラギノ角ゴ Pro W3"/>
              </a:rPr>
              <a:t>questions</a:t>
            </a:r>
            <a:endParaRPr lang="en-US" sz="1200" b="1">
              <a:solidFill>
                <a:schemeClr val="tx1"/>
              </a:solidFill>
              <a:ea typeface="ヒラギノ角ゴ Pro W3"/>
            </a:endParaRPr>
          </a:p>
        </p:txBody>
      </p:sp>
      <p:sp>
        <p:nvSpPr>
          <p:cNvPr id="481570499" name="Can 41"/>
          <p:cNvSpPr>
            <a:spLocks noChangeArrowheads="1"/>
          </p:cNvSpPr>
          <p:nvPr/>
        </p:nvSpPr>
        <p:spPr bwMode="auto">
          <a:xfrm>
            <a:off x="10278681" y="1796455"/>
            <a:ext cx="1771649" cy="2214033"/>
          </a:xfrm>
          <a:prstGeom prst="can">
            <a:avLst>
              <a:gd name="adj" fmla="val 25000"/>
            </a:avLst>
          </a:prstGeom>
          <a:solidFill>
            <a:schemeClr val="tx2">
              <a:lumMod val="50000"/>
            </a:schemeClr>
          </a:solidFill>
          <a:ln w="9525">
            <a:solidFill>
              <a:srgbClr val="00B1F2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400">
                <a:latin typeface="IBM Plex Sans"/>
                <a:ea typeface="Arial"/>
              </a:rPr>
              <a:t>Intents, Entities and Dialog</a:t>
            </a:r>
            <a:endParaRPr/>
          </a:p>
        </p:txBody>
      </p:sp>
      <p:sp>
        <p:nvSpPr>
          <p:cNvPr id="369815253" name="Rounded Rectangle 42"/>
          <p:cNvSpPr>
            <a:spLocks noChangeArrowheads="1"/>
          </p:cNvSpPr>
          <p:nvPr/>
        </p:nvSpPr>
        <p:spPr bwMode="auto">
          <a:xfrm>
            <a:off x="4921397" y="680973"/>
            <a:ext cx="2603499" cy="1195914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9pPr>
          </a:lstStyle>
          <a:p>
            <a:pPr>
              <a:defRPr/>
            </a:pPr>
            <a:r>
              <a:rPr lang="en-US" sz="1200" b="1">
                <a:ea typeface="ＭＳ Ｐゴシック"/>
              </a:rPr>
              <a:t>SMEs </a:t>
            </a:r>
            <a:r>
              <a:rPr lang="en-US" sz="1200">
                <a:ea typeface="ＭＳ Ｐゴシック"/>
              </a:rPr>
              <a:t>map new questions into intents that already exist or create new ones.</a:t>
            </a:r>
            <a:endParaRPr/>
          </a:p>
        </p:txBody>
      </p:sp>
      <p:cxnSp>
        <p:nvCxnSpPr>
          <p:cNvPr id="1618489252" name="Straight Arrow Connector 43"/>
          <p:cNvCxnSpPr>
            <a:cxnSpLocks noChangeShapeType="1"/>
            <a:stCxn id="700766033" idx="3"/>
          </p:cNvCxnSpPr>
          <p:nvPr/>
        </p:nvCxnSpPr>
        <p:spPr bwMode="auto">
          <a:xfrm flipV="1">
            <a:off x="3393163" y="1279989"/>
            <a:ext cx="1528233" cy="1471083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81767872" name="Straight Arrow Connector 44"/>
          <p:cNvCxnSpPr>
            <a:cxnSpLocks noChangeShapeType="1"/>
          </p:cNvCxnSpPr>
          <p:nvPr/>
        </p:nvCxnSpPr>
        <p:spPr bwMode="auto">
          <a:xfrm>
            <a:off x="7524897" y="1279989"/>
            <a:ext cx="2753784" cy="1623483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89468268" name="Oval 45"/>
          <p:cNvSpPr>
            <a:spLocks noChangeArrowheads="1"/>
          </p:cNvSpPr>
          <p:nvPr/>
        </p:nvSpPr>
        <p:spPr bwMode="auto">
          <a:xfrm>
            <a:off x="590697" y="1919222"/>
            <a:ext cx="359833" cy="313266"/>
          </a:xfrm>
          <a:prstGeom prst="ellipse">
            <a:avLst/>
          </a:prstGeom>
          <a:gradFill>
            <a:gsLst>
              <a:gs pos="0">
                <a:srgbClr val="AEBED4"/>
              </a:gs>
              <a:gs pos="100000">
                <a:srgbClr val="004675"/>
              </a:gs>
            </a:gsLst>
            <a:lin ang="5400000" scaled="1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200">
                <a:latin typeface="IBM Plex Sans"/>
                <a:ea typeface="Arial"/>
              </a:rPr>
              <a:t>1</a:t>
            </a:r>
            <a:endParaRPr/>
          </a:p>
        </p:txBody>
      </p:sp>
      <p:sp>
        <p:nvSpPr>
          <p:cNvPr id="632866103" name="Oval 46"/>
          <p:cNvSpPr>
            <a:spLocks noChangeArrowheads="1"/>
          </p:cNvSpPr>
          <p:nvPr/>
        </p:nvSpPr>
        <p:spPr bwMode="auto">
          <a:xfrm>
            <a:off x="7171414" y="2374306"/>
            <a:ext cx="361949" cy="313266"/>
          </a:xfrm>
          <a:prstGeom prst="ellipse">
            <a:avLst/>
          </a:prstGeom>
          <a:gradFill>
            <a:gsLst>
              <a:gs pos="0">
                <a:srgbClr val="AEBED4"/>
              </a:gs>
              <a:gs pos="100000">
                <a:srgbClr val="004675"/>
              </a:gs>
            </a:gsLst>
            <a:lin ang="5400000" scaled="1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200">
                <a:latin typeface="IBM Plex Sans"/>
                <a:ea typeface="Arial"/>
              </a:rPr>
              <a:t>3</a:t>
            </a:r>
            <a:endParaRPr/>
          </a:p>
        </p:txBody>
      </p:sp>
      <p:sp>
        <p:nvSpPr>
          <p:cNvPr id="700766033" name="Can 47"/>
          <p:cNvSpPr>
            <a:spLocks noChangeArrowheads="1"/>
          </p:cNvSpPr>
          <p:nvPr/>
        </p:nvSpPr>
        <p:spPr bwMode="auto">
          <a:xfrm>
            <a:off x="1157962" y="4833873"/>
            <a:ext cx="1731431" cy="1219199"/>
          </a:xfrm>
          <a:prstGeom prst="can">
            <a:avLst>
              <a:gd name="adj" fmla="val 25000"/>
            </a:avLst>
          </a:prstGeom>
          <a:solidFill>
            <a:schemeClr val="tx2">
              <a:lumMod val="50000"/>
            </a:schemeClr>
          </a:solidFill>
          <a:ln w="9525">
            <a:solidFill>
              <a:srgbClr val="00B1F2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100" b="1">
                <a:latin typeface="IBM Plex Sans"/>
                <a:ea typeface="Arial"/>
              </a:rPr>
              <a:t>Watson Conversation Service</a:t>
            </a:r>
            <a:endParaRPr/>
          </a:p>
        </p:txBody>
      </p:sp>
      <p:sp>
        <p:nvSpPr>
          <p:cNvPr id="1325327656" name="Rounded Rectangle 50"/>
          <p:cNvSpPr>
            <a:spLocks noChangeArrowheads="1"/>
          </p:cNvSpPr>
          <p:nvPr/>
        </p:nvSpPr>
        <p:spPr bwMode="auto">
          <a:xfrm>
            <a:off x="4921397" y="2393355"/>
            <a:ext cx="2603499" cy="101811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9pPr>
          </a:lstStyle>
          <a:p>
            <a:pPr>
              <a:defRPr/>
            </a:pPr>
            <a:r>
              <a:rPr lang="en-US" sz="1200" b="1">
                <a:ea typeface="ＭＳ Ｐゴシック"/>
              </a:rPr>
              <a:t>SMEs </a:t>
            </a:r>
            <a:r>
              <a:rPr lang="en-US" sz="1200">
                <a:ea typeface="ＭＳ Ｐゴシック"/>
              </a:rPr>
              <a:t>create answers or dialogs for each intent  </a:t>
            </a:r>
            <a:endParaRPr/>
          </a:p>
        </p:txBody>
      </p:sp>
      <p:cxnSp>
        <p:nvCxnSpPr>
          <p:cNvPr id="2015523399" name="Straight Arrow Connector 51"/>
          <p:cNvCxnSpPr>
            <a:cxnSpLocks noChangeShapeType="1"/>
          </p:cNvCxnSpPr>
          <p:nvPr/>
        </p:nvCxnSpPr>
        <p:spPr bwMode="auto">
          <a:xfrm>
            <a:off x="6648596" y="1919222"/>
            <a:ext cx="0" cy="425450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41591826" name="Straight Arrow Connector 52"/>
          <p:cNvCxnSpPr>
            <a:cxnSpLocks noChangeShapeType="1"/>
          </p:cNvCxnSpPr>
          <p:nvPr/>
        </p:nvCxnSpPr>
        <p:spPr bwMode="auto">
          <a:xfrm flipV="1">
            <a:off x="5530997" y="1876889"/>
            <a:ext cx="0" cy="467784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33205595" name="Straight Arrow Connector 56"/>
          <p:cNvCxnSpPr>
            <a:cxnSpLocks noChangeShapeType="1"/>
            <a:endCxn id="700766033" idx="2"/>
          </p:cNvCxnSpPr>
          <p:nvPr/>
        </p:nvCxnSpPr>
        <p:spPr bwMode="auto">
          <a:xfrm flipV="1">
            <a:off x="2023681" y="3504606"/>
            <a:ext cx="0" cy="1329266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 type="triangle" w="med" len="med"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012634730" name="Straight Arrow Connector 59"/>
          <p:cNvCxnSpPr>
            <a:cxnSpLocks noChangeShapeType="1"/>
          </p:cNvCxnSpPr>
          <p:nvPr/>
        </p:nvCxnSpPr>
        <p:spPr bwMode="auto">
          <a:xfrm>
            <a:off x="7524897" y="2903473"/>
            <a:ext cx="2753784" cy="0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445409707" name="Elbow Connector 61"/>
          <p:cNvCxnSpPr>
            <a:cxnSpLocks noChangeShapeType="1"/>
          </p:cNvCxnSpPr>
          <p:nvPr/>
        </p:nvCxnSpPr>
        <p:spPr bwMode="auto">
          <a:xfrm rot="5399977">
            <a:off x="5573330" y="460839"/>
            <a:ext cx="2042582" cy="9141882"/>
          </a:xfrm>
          <a:prstGeom prst="bentConnector3">
            <a:avLst>
              <a:gd name="adj1" fmla="val 114921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067557475" name="Oval 62"/>
          <p:cNvSpPr>
            <a:spLocks noChangeArrowheads="1"/>
          </p:cNvSpPr>
          <p:nvPr/>
        </p:nvSpPr>
        <p:spPr bwMode="auto">
          <a:xfrm>
            <a:off x="7162947" y="668273"/>
            <a:ext cx="361949" cy="313266"/>
          </a:xfrm>
          <a:prstGeom prst="ellipse">
            <a:avLst/>
          </a:prstGeom>
          <a:gradFill>
            <a:gsLst>
              <a:gs pos="0">
                <a:srgbClr val="AEBED4"/>
              </a:gs>
              <a:gs pos="100000">
                <a:srgbClr val="004675"/>
              </a:gs>
            </a:gsLst>
            <a:lin ang="5400000" scaled="1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200">
                <a:latin typeface="IBM Plex Sans"/>
                <a:ea typeface="Arial"/>
              </a:rPr>
              <a:t>2</a:t>
            </a:r>
            <a:endParaRPr/>
          </a:p>
        </p:txBody>
      </p:sp>
      <p:sp>
        <p:nvSpPr>
          <p:cNvPr id="2102940106" name="TextBox 3"/>
          <p:cNvSpPr txBox="1"/>
          <p:nvPr/>
        </p:nvSpPr>
        <p:spPr bwMode="auto">
          <a:xfrm>
            <a:off x="3919356" y="5972841"/>
            <a:ext cx="6559915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1200" b="1"/>
              <a:t>Improve </a:t>
            </a:r>
            <a:r>
              <a:rPr lang="pt-BR" sz="1200" b="1"/>
              <a:t>the</a:t>
            </a:r>
            <a:r>
              <a:rPr lang="pt-BR" sz="1200" b="1"/>
              <a:t> </a:t>
            </a:r>
            <a:r>
              <a:rPr lang="pt-BR" sz="1200" b="1"/>
              <a:t>knowledge</a:t>
            </a:r>
            <a:r>
              <a:rPr lang="pt-BR" sz="1200" b="1"/>
              <a:t> base </a:t>
            </a:r>
            <a:r>
              <a:rPr lang="pt-BR" sz="1200" b="1"/>
              <a:t>of</a:t>
            </a:r>
            <a:r>
              <a:rPr lang="pt-BR" sz="1200" b="1"/>
              <a:t> WCS </a:t>
            </a:r>
            <a:r>
              <a:rPr lang="pt-BR" sz="1200" b="1"/>
              <a:t>and</a:t>
            </a:r>
            <a:r>
              <a:rPr lang="pt-BR" sz="1200" b="1"/>
              <a:t> </a:t>
            </a:r>
            <a:r>
              <a:rPr lang="pt-BR" sz="1200" b="1"/>
              <a:t>the</a:t>
            </a:r>
            <a:r>
              <a:rPr lang="pt-BR" sz="1200" b="1"/>
              <a:t> </a:t>
            </a:r>
            <a:r>
              <a:rPr lang="pt-BR" sz="1200" b="1"/>
              <a:t>scope</a:t>
            </a:r>
            <a:r>
              <a:rPr lang="pt-BR" sz="1200" b="1"/>
              <a:t> </a:t>
            </a:r>
            <a:r>
              <a:rPr lang="pt-BR" sz="1200" b="1"/>
              <a:t>of</a:t>
            </a:r>
            <a:r>
              <a:rPr lang="pt-BR" sz="1200" b="1"/>
              <a:t> </a:t>
            </a:r>
            <a:r>
              <a:rPr lang="pt-BR" sz="1200" b="1"/>
              <a:t>application</a:t>
            </a:r>
            <a:endParaRPr lang="pt-BR" sz="1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50582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Virtuous Cycle of AI</a:t>
            </a:r>
            <a:endParaRPr lang="en-US"/>
          </a:p>
        </p:txBody>
      </p:sp>
      <p:sp>
        <p:nvSpPr>
          <p:cNvPr id="183640292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563362-3B45-8253-99E1-C16002D3785A}" type="slidenum">
              <a:rPr lang="en-US"/>
              <a:t/>
            </a:fld>
            <a:endParaRPr lang="en-US"/>
          </a:p>
        </p:txBody>
      </p:sp>
      <p:pic>
        <p:nvPicPr>
          <p:cNvPr id="148696805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06870" y="948689"/>
            <a:ext cx="9360169" cy="5379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703437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Virtuous Cycle</a:t>
            </a:r>
            <a:endParaRPr lang="en-US"/>
          </a:p>
        </p:txBody>
      </p:sp>
      <p:sp>
        <p:nvSpPr>
          <p:cNvPr id="30118544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B9DB0D-8635-6AA5-FFC9-195BB30B665B}" type="slidenum">
              <a:rPr lang="en-US"/>
              <a:t/>
            </a:fld>
            <a:endParaRPr lang="en-US"/>
          </a:p>
        </p:txBody>
      </p:sp>
      <p:pic>
        <p:nvPicPr>
          <p:cNvPr id="44703784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48511" y="1252458"/>
            <a:ext cx="9229343" cy="5297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1781776" name="Title 1"/>
          <p:cNvSpPr>
            <a:spLocks noGrp="1"/>
          </p:cNvSpPr>
          <p:nvPr>
            <p:ph type="title"/>
          </p:nvPr>
        </p:nvSpPr>
        <p:spPr bwMode="auto">
          <a:xfrm>
            <a:off x="304799" y="170809"/>
            <a:ext cx="2859847" cy="432653"/>
          </a:xfrm>
        </p:spPr>
        <p:txBody>
          <a:bodyPr/>
          <a:lstStyle/>
          <a:p>
            <a:pPr>
              <a:defRPr/>
            </a:pPr>
            <a:r>
              <a:rPr lang="en-US"/>
              <a:t>Virtuous Cycle</a:t>
            </a:r>
            <a:endParaRPr lang="en-US"/>
          </a:p>
        </p:txBody>
      </p:sp>
      <p:sp>
        <p:nvSpPr>
          <p:cNvPr id="15474494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4769D4-C327-E3FE-335C-923764F136CE}" type="slidenum">
              <a:rPr lang="en-US"/>
              <a:t/>
            </a:fld>
            <a:endParaRPr lang="en-US"/>
          </a:p>
        </p:txBody>
      </p:sp>
      <p:graphicFrame>
        <p:nvGraphicFramePr>
          <p:cNvPr id="976935291" name="Table 6"/>
          <p:cNvGraphicFramePr>
            <a:graphicFrameLocks xmlns:a="http://schemas.openxmlformats.org/drawingml/2006/main"/>
          </p:cNvGraphicFramePr>
          <p:nvPr/>
        </p:nvGraphicFramePr>
        <p:xfrm>
          <a:off x="546733" y="1029827"/>
          <a:ext cx="2246312" cy="1894212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{5C22544A-7EE6-4342-B048-85BDC9FD1C3A}</a:tableStyleId>
              </a:tblPr>
              <a:tblGrid>
                <a:gridCol w="506143"/>
                <a:gridCol w="641115"/>
                <a:gridCol w="679677"/>
                <a:gridCol w="419375"/>
              </a:tblGrid>
              <a:tr h="205492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Dataset size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Quantity of Classes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 p@1 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11/</a:t>
                      </a:r>
                      <a:r>
                        <a:rPr lang="mr-IN" sz="800" b="1" u="none" strike="noStrike"/>
                        <a:t>09/16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330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17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800" b="1" u="none" strike="noStrike"/>
                        <a:t>0.80</a:t>
                      </a:r>
                      <a:endParaRPr lang="nb-NO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11/</a:t>
                      </a:r>
                      <a:r>
                        <a:rPr lang="mr-IN" sz="600" u="none" strike="noStrike"/>
                        <a:t>21/16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885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0.78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12/</a:t>
                      </a:r>
                      <a:r>
                        <a:rPr lang="mr-IN" sz="600" u="none" strike="noStrike"/>
                        <a:t>07/16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885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mr-IN" sz="600" u="none" strike="noStrike"/>
                        <a:t>02/02/17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0.84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23/17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0.86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27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16/17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27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0.86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17/17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1170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37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0.79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24/17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1750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0.84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01/17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2090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uk-UA" sz="600" u="none" strike="noStrike"/>
                        <a:t>51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0.79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3005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uk-UA" sz="600" u="none" strike="noStrike"/>
                        <a:t>51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t-IT" sz="600" u="none" strike="noStrike"/>
                        <a:t>0.89</a:t>
                      </a:r>
                      <a:endParaRPr lang="it-IT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09/17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4495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uk-UA" sz="600" u="none" strike="noStrike"/>
                        <a:t>51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0.91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31/17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4500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uk-UA" sz="600" u="none" strike="noStrike"/>
                        <a:t>51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0.92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</a:tr>
              <a:tr h="10274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08/</a:t>
                      </a:r>
                      <a:r>
                        <a:rPr lang="mr-IN" sz="800" b="1" u="none" strike="noStrike"/>
                        <a:t>18/17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800" b="1" u="none" strike="noStrike"/>
                        <a:t>4500</a:t>
                      </a:r>
                      <a:endParaRPr lang="is-I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uk-UA" sz="800" b="1" u="none" strike="noStrike"/>
                        <a:t>51</a:t>
                      </a:r>
                      <a:endParaRPr lang="uk-UA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800" b="1" u="none" strike="noStrike"/>
                        <a:t>0.92</a:t>
                      </a:r>
                      <a:endParaRPr lang="nb-NO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5913716" name="Table 8"/>
          <p:cNvGraphicFramePr>
            <a:graphicFrameLocks xmlns:a="http://schemas.openxmlformats.org/drawingml/2006/main"/>
          </p:cNvGraphicFramePr>
          <p:nvPr/>
        </p:nvGraphicFramePr>
        <p:xfrm>
          <a:off x="3683795" y="1029827"/>
          <a:ext cx="2175723" cy="1898223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{5C22544A-7EE6-4342-B048-85BDC9FD1C3A}</a:tableStyleId>
              </a:tblPr>
              <a:tblGrid>
                <a:gridCol w="543930"/>
                <a:gridCol w="543930"/>
                <a:gridCol w="703729"/>
                <a:gridCol w="384130"/>
              </a:tblGrid>
              <a:tr h="220742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Dataset size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Quantity of Classes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 p@1 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11/</a:t>
                      </a:r>
                      <a:r>
                        <a:rPr lang="mr-IN" sz="800" b="1" u="none" strike="noStrike"/>
                        <a:t>09/16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800" b="1" u="none" strike="noStrike"/>
                        <a:t>375</a:t>
                      </a:r>
                      <a:endParaRPr lang="is-I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7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800" b="1" u="none" strike="noStrike"/>
                        <a:t>0.61</a:t>
                      </a:r>
                      <a:endParaRPr lang="nb-NO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11/</a:t>
                      </a:r>
                      <a:r>
                        <a:rPr lang="mr-IN" sz="600" u="none" strike="noStrike"/>
                        <a:t>21/16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915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0.57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12/</a:t>
                      </a:r>
                      <a:r>
                        <a:rPr lang="mr-IN" sz="600" u="none" strike="noStrike"/>
                        <a:t>07/16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1115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21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0.63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02/17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1215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24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0.74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uk-UA" sz="600" u="none" strike="noStrike"/>
                        <a:t>1390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0.72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23/17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uk-UA" sz="600" u="none" strike="noStrike"/>
                        <a:t>1395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34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1455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38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0.76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1455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38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16/17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1530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17/17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1530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0.69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24/17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1840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48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01/17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1950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48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2625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49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0.82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09/17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3600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0.84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31/17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4245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0.88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/>
                </a:tc>
              </a:tr>
              <a:tr h="10179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08/</a:t>
                      </a:r>
                      <a:r>
                        <a:rPr lang="mr-IN" sz="800" b="1" u="none" strike="noStrike"/>
                        <a:t>18/17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800" b="1" u="none" strike="noStrike"/>
                        <a:t>4245</a:t>
                      </a:r>
                      <a:endParaRPr lang="is-I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50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800" b="1" u="none" strike="noStrike"/>
                        <a:t>0.88</a:t>
                      </a:r>
                      <a:endParaRPr lang="nb-NO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7644772" name="Table 9"/>
          <p:cNvGraphicFramePr>
            <a:graphicFrameLocks xmlns:a="http://schemas.openxmlformats.org/drawingml/2006/main"/>
          </p:cNvGraphicFramePr>
          <p:nvPr/>
        </p:nvGraphicFramePr>
        <p:xfrm>
          <a:off x="6804751" y="1040410"/>
          <a:ext cx="2230024" cy="1892421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{5C22544A-7EE6-4342-B048-85BDC9FD1C3A}</a:tableStyleId>
              </a:tblPr>
              <a:tblGrid>
                <a:gridCol w="615177"/>
                <a:gridCol w="615177"/>
                <a:gridCol w="732515"/>
                <a:gridCol w="267150"/>
              </a:tblGrid>
              <a:tr h="22986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Dataset size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Quantity of Classes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 p@1 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b="0" u="none" strike="noStrike"/>
                        <a:t>11/</a:t>
                      </a:r>
                      <a:r>
                        <a:rPr lang="mr-IN" sz="600" b="0" u="none" strike="noStrike"/>
                        <a:t>09/16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b="0" i="0" u="none" strike="noStrike">
                          <a:solidFill>
                            <a:schemeClr val="dk1"/>
                          </a:solidFill>
                          <a:latin typeface="IBM Plex Sans"/>
                        </a:rPr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11/</a:t>
                      </a:r>
                      <a:r>
                        <a:rPr lang="mr-IN" sz="600" u="none" strike="noStrike"/>
                        <a:t>21/16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b="0" i="0" u="none" strike="noStrike">
                          <a:solidFill>
                            <a:schemeClr val="dk1"/>
                          </a:solidFill>
                          <a:latin typeface="IBM Plex Sans"/>
                        </a:rPr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12/</a:t>
                      </a:r>
                      <a:r>
                        <a:rPr lang="mr-IN" sz="600" u="none" strike="noStrike"/>
                        <a:t>07/16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b="0" i="0" u="none" strike="noStrike">
                          <a:solidFill>
                            <a:schemeClr val="dk1"/>
                          </a:solidFill>
                          <a:latin typeface="IBM Plex Sans"/>
                        </a:rPr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mr-IN" sz="800" b="1" u="none" strike="noStrike"/>
                        <a:t>02/02/17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800" b="1" u="none" strike="noStrike"/>
                        <a:t>195</a:t>
                      </a:r>
                      <a:endParaRPr lang="is-I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15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800" b="1" u="none" strike="noStrike"/>
                        <a:t>0.51</a:t>
                      </a:r>
                      <a:endParaRPr lang="nb-NO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0.65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23/17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0.52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0.60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0.47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16/17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0.51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17/17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0.46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24/17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815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uk-UA" sz="600" u="none" strike="noStrike"/>
                        <a:t>39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01/17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1105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0.72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2750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09/17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3460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0.88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31/17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4535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64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t-IT" sz="600" u="none" strike="noStrike"/>
                        <a:t>0.89</a:t>
                      </a:r>
                      <a:endParaRPr lang="it-IT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/>
                </a:tc>
              </a:tr>
              <a:tr h="100727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08/</a:t>
                      </a:r>
                      <a:r>
                        <a:rPr lang="mr-IN" sz="800" b="1" u="none" strike="noStrike"/>
                        <a:t>18/17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4540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64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800" b="1" u="none" strike="noStrike"/>
                        <a:t>0.87</a:t>
                      </a:r>
                      <a:endParaRPr lang="fi-FI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3817538" name="Table 10"/>
          <p:cNvGraphicFramePr>
            <a:graphicFrameLocks xmlns:a="http://schemas.openxmlformats.org/drawingml/2006/main"/>
          </p:cNvGraphicFramePr>
          <p:nvPr/>
        </p:nvGraphicFramePr>
        <p:xfrm>
          <a:off x="546733" y="3994524"/>
          <a:ext cx="2246311" cy="2002597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{5C22544A-7EE6-4342-B048-85BDC9FD1C3A}</a:tableStyleId>
              </a:tblPr>
              <a:tblGrid>
                <a:gridCol w="561577"/>
                <a:gridCol w="561577"/>
                <a:gridCol w="705197"/>
                <a:gridCol w="417957"/>
              </a:tblGrid>
              <a:tr h="20003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Dataset size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Quantity of Classes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 p@1 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11/</a:t>
                      </a:r>
                      <a:r>
                        <a:rPr lang="mr-IN" sz="800" b="1" u="none" strike="noStrike"/>
                        <a:t>09/16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800" b="1" u="none" strike="noStrike"/>
                        <a:t>265</a:t>
                      </a:r>
                      <a:endParaRPr lang="is-I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9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800" b="1" u="none" strike="noStrike"/>
                        <a:t>0.73</a:t>
                      </a:r>
                      <a:endParaRPr lang="nb-NO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11/</a:t>
                      </a:r>
                      <a:r>
                        <a:rPr lang="mr-IN" sz="600" u="none" strike="noStrike"/>
                        <a:t>21/16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730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0.80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12/</a:t>
                      </a:r>
                      <a:r>
                        <a:rPr lang="mr-IN" sz="600" u="none" strike="noStrike"/>
                        <a:t>07/16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730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mr-IN" sz="600" u="none" strike="noStrike"/>
                        <a:t>02/02/17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740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0.76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875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29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23/17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875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29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0.80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925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32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0.76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925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32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16/17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925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32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0.74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17/17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1070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41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24/17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01/17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1960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48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0.80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2795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49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0.87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09/17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5865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uk-UA" sz="600" u="none" strike="noStrike"/>
                        <a:t>51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0.93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31/17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6870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52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t-IT" sz="600" u="none" strike="noStrike"/>
                        <a:t>0.94</a:t>
                      </a:r>
                      <a:endParaRPr lang="it-IT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/>
                </a:tc>
              </a:tr>
              <a:tr h="11072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08/</a:t>
                      </a:r>
                      <a:r>
                        <a:rPr lang="mr-IN" sz="800" b="1" u="none" strike="noStrike"/>
                        <a:t>18/17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800" b="1" u="none" strike="noStrike"/>
                        <a:t>6880</a:t>
                      </a:r>
                      <a:endParaRPr lang="is-I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800" b="1" u="none" strike="noStrike"/>
                        <a:t>52</a:t>
                      </a:r>
                      <a:endParaRPr lang="is-I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t-IT" sz="800" b="1" u="none" strike="noStrike"/>
                        <a:t>0.94</a:t>
                      </a:r>
                      <a:endParaRPr lang="it-IT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69" marR="4269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2321999" name="Table 11"/>
          <p:cNvGraphicFramePr>
            <a:graphicFrameLocks xmlns:a="http://schemas.openxmlformats.org/drawingml/2006/main"/>
          </p:cNvGraphicFramePr>
          <p:nvPr/>
        </p:nvGraphicFramePr>
        <p:xfrm>
          <a:off x="3683795" y="3994524"/>
          <a:ext cx="2174472" cy="2006445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{5C22544A-7EE6-4342-B048-85BDC9FD1C3A}</a:tableStyleId>
              </a:tblPr>
              <a:tblGrid>
                <a:gridCol w="543618"/>
                <a:gridCol w="543618"/>
                <a:gridCol w="703325"/>
                <a:gridCol w="383909"/>
              </a:tblGrid>
              <a:tr h="230856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Dataset size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Quantity of Classes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 p@1 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11/</a:t>
                      </a:r>
                      <a:r>
                        <a:rPr lang="mr-IN" sz="800" b="1" u="none" strike="noStrike"/>
                        <a:t>09/16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800" b="1" u="none" strike="noStrike"/>
                        <a:t>525</a:t>
                      </a:r>
                      <a:endParaRPr lang="is-I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800" b="1" u="none" strike="noStrike"/>
                        <a:t>22</a:t>
                      </a:r>
                      <a:endParaRPr lang="is-I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t-IT" sz="800" b="1" u="none" strike="noStrike"/>
                        <a:t>0.68</a:t>
                      </a:r>
                      <a:endParaRPr lang="it-IT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11/</a:t>
                      </a:r>
                      <a:r>
                        <a:rPr lang="mr-IN" sz="600" u="none" strike="noStrike"/>
                        <a:t>21/16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1195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12/</a:t>
                      </a:r>
                      <a:r>
                        <a:rPr lang="mr-IN" sz="600" u="none" strike="noStrike"/>
                        <a:t>07/16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1200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26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0.76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mr-IN" sz="600" u="none" strike="noStrike"/>
                        <a:t>02/02/17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1340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27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1345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27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0.80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23/17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0.82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0.82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16/17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17/17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24/17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1860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0.80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01/17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1950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2540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0.87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09/17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4020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0.90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31/17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4020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t-IT" sz="600" u="none" strike="noStrike"/>
                        <a:t>0.89</a:t>
                      </a:r>
                      <a:endParaRPr lang="it-IT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/>
                </a:tc>
              </a:tr>
              <a:tr h="10880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08/</a:t>
                      </a:r>
                      <a:r>
                        <a:rPr lang="mr-IN" sz="800" b="1" u="none" strike="noStrike"/>
                        <a:t>18/17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800" b="1" u="none" strike="noStrike"/>
                        <a:t>4270</a:t>
                      </a:r>
                      <a:endParaRPr lang="is-I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50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800" b="1" u="none" strike="noStrike"/>
                        <a:t>0.90</a:t>
                      </a:r>
                      <a:endParaRPr lang="nb-NO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0" marR="4270" marT="4267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4162842" name="Table 12"/>
          <p:cNvGraphicFramePr>
            <a:graphicFrameLocks xmlns:a="http://schemas.openxmlformats.org/drawingml/2006/main"/>
          </p:cNvGraphicFramePr>
          <p:nvPr/>
        </p:nvGraphicFramePr>
        <p:xfrm>
          <a:off x="6804751" y="4002990"/>
          <a:ext cx="2230023" cy="2000098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{5C22544A-7EE6-4342-B048-85BDC9FD1C3A}</a:tableStyleId>
              </a:tblPr>
              <a:tblGrid>
                <a:gridCol w="557505"/>
                <a:gridCol w="557505"/>
                <a:gridCol w="783157"/>
                <a:gridCol w="331853"/>
              </a:tblGrid>
              <a:tr h="224466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Dataset size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Quantity of Classes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cs-CZ" sz="600" u="none" strike="noStrike"/>
                        <a:t> p@1 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b="0" u="none" strike="noStrike"/>
                        <a:t>11/</a:t>
                      </a:r>
                      <a:r>
                        <a:rPr lang="mr-IN" sz="600" b="0" u="none" strike="noStrike"/>
                        <a:t>09/16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11/</a:t>
                      </a:r>
                      <a:r>
                        <a:rPr lang="mr-IN" sz="600" u="none" strike="noStrike"/>
                        <a:t>21/16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12/</a:t>
                      </a:r>
                      <a:r>
                        <a:rPr lang="mr-IN" sz="600" u="none" strike="noStrike"/>
                        <a:t>07/16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mr-IN" sz="800" b="1" u="none" strike="noStrike"/>
                        <a:t>02/02/17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140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10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800" b="1" u="none" strike="noStrike"/>
                        <a:t>0.71</a:t>
                      </a:r>
                      <a:endParaRPr lang="nb-NO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220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18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0.57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02/</a:t>
                      </a:r>
                      <a:r>
                        <a:rPr lang="mr-IN" sz="600" u="none" strike="noStrike"/>
                        <a:t>23/17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18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0.59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03/17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18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0.70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08/17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18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0.63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16/17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18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0.70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17/17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230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18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0.65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03/</a:t>
                      </a:r>
                      <a:r>
                        <a:rPr lang="mr-IN" sz="600" u="none" strike="noStrike"/>
                        <a:t>24/17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745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600" u="none" strike="noStrike"/>
                        <a:t>34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0.74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01/17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880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38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0.82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04/</a:t>
                      </a:r>
                      <a:r>
                        <a:rPr lang="mr-IN" sz="600" u="none" strike="noStrike"/>
                        <a:t>18/17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s-IS" sz="600" u="none" strike="noStrike"/>
                        <a:t>1135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38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fi-FI" sz="600" u="none" strike="noStrike"/>
                        <a:t>0.79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09/17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3330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0.91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05/</a:t>
                      </a:r>
                      <a:r>
                        <a:rPr lang="mr-IN" sz="600" u="none" strike="noStrike"/>
                        <a:t>31/17</a:t>
                      </a:r>
                      <a:endParaRPr lang="mr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4145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600" u="none" strike="noStrike"/>
                        <a:t>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nb-NO" sz="600" u="none" strike="noStrike"/>
                        <a:t>0.93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/>
                </a:tc>
              </a:tr>
              <a:tr h="108804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08/</a:t>
                      </a:r>
                      <a:r>
                        <a:rPr lang="mr-IN" sz="800" b="1" u="none" strike="noStrike"/>
                        <a:t>18/17</a:t>
                      </a:r>
                      <a:endParaRPr lang="mr-IN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210" marR="3210" marT="321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4145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800" b="1" u="none" strike="noStrike"/>
                        <a:t>40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it-IT" sz="800" b="1" u="none" strike="noStrike"/>
                        <a:t>0.94</a:t>
                      </a:r>
                      <a:endParaRPr lang="it-IT" sz="8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67552555" name="TextBox 9"/>
          <p:cNvSpPr txBox="1">
            <a:spLocks noChangeArrowheads="1"/>
          </p:cNvSpPr>
          <p:nvPr/>
        </p:nvSpPr>
        <p:spPr bwMode="auto">
          <a:xfrm>
            <a:off x="6693158" y="3665083"/>
            <a:ext cx="1725258" cy="32829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9pPr>
          </a:lstStyle>
          <a:p>
            <a:pPr>
              <a:defRPr/>
            </a:pPr>
            <a:r>
              <a:rPr lang="en-US" sz="1000"/>
              <a:t>Artwork: </a:t>
            </a:r>
            <a:r>
              <a:rPr lang="en-US" sz="1000" b="1"/>
              <a:t>Lindonéia</a:t>
            </a:r>
            <a:endParaRPr lang="en-US" sz="1000" b="1"/>
          </a:p>
        </p:txBody>
      </p:sp>
      <p:sp>
        <p:nvSpPr>
          <p:cNvPr id="86284821" name="TextBox 10"/>
          <p:cNvSpPr txBox="1">
            <a:spLocks noChangeArrowheads="1"/>
          </p:cNvSpPr>
          <p:nvPr/>
        </p:nvSpPr>
        <p:spPr bwMode="auto">
          <a:xfrm>
            <a:off x="3573729" y="3665085"/>
            <a:ext cx="1629078" cy="32829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9pPr>
          </a:lstStyle>
          <a:p>
            <a:pPr>
              <a:defRPr/>
            </a:pPr>
            <a:r>
              <a:rPr lang="en-US" sz="1000"/>
              <a:t>Artwork: </a:t>
            </a:r>
            <a:r>
              <a:rPr lang="en-US" sz="1000" b="1"/>
              <a:t>Saudade</a:t>
            </a:r>
            <a:endParaRPr lang="en-US" sz="1000" b="1"/>
          </a:p>
        </p:txBody>
      </p:sp>
      <p:sp>
        <p:nvSpPr>
          <p:cNvPr id="1286226914" name="TextBox 11"/>
          <p:cNvSpPr txBox="1">
            <a:spLocks noChangeArrowheads="1"/>
          </p:cNvSpPr>
          <p:nvPr/>
        </p:nvSpPr>
        <p:spPr bwMode="auto">
          <a:xfrm>
            <a:off x="428115" y="3692601"/>
            <a:ext cx="1402521" cy="32829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9pPr>
          </a:lstStyle>
          <a:p>
            <a:pPr>
              <a:defRPr/>
            </a:pPr>
            <a:r>
              <a:rPr lang="en-US" sz="1000"/>
              <a:t>Artwork: </a:t>
            </a:r>
            <a:r>
              <a:rPr lang="en-US" sz="1000" b="1"/>
              <a:t>Porco</a:t>
            </a:r>
            <a:endParaRPr lang="en-US" sz="1000" b="1"/>
          </a:p>
        </p:txBody>
      </p:sp>
      <p:sp>
        <p:nvSpPr>
          <p:cNvPr id="215329085" name="TextBox 12"/>
          <p:cNvSpPr txBox="1">
            <a:spLocks noChangeArrowheads="1"/>
          </p:cNvSpPr>
          <p:nvPr/>
        </p:nvSpPr>
        <p:spPr bwMode="auto">
          <a:xfrm>
            <a:off x="6693158" y="731378"/>
            <a:ext cx="1582057" cy="32829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9pPr>
          </a:lstStyle>
          <a:p>
            <a:pPr>
              <a:defRPr/>
            </a:pPr>
            <a:r>
              <a:rPr lang="en-US" sz="1000"/>
              <a:t>Artwork: </a:t>
            </a:r>
            <a:r>
              <a:rPr lang="en-US" sz="1000" b="1"/>
              <a:t>Bananal</a:t>
            </a:r>
            <a:endParaRPr lang="en-US" sz="1000" b="1"/>
          </a:p>
        </p:txBody>
      </p:sp>
      <p:sp>
        <p:nvSpPr>
          <p:cNvPr id="2024176786" name="TextBox 13"/>
          <p:cNvSpPr txBox="1">
            <a:spLocks noChangeArrowheads="1"/>
          </p:cNvSpPr>
          <p:nvPr/>
        </p:nvSpPr>
        <p:spPr bwMode="auto">
          <a:xfrm>
            <a:off x="3599129" y="731378"/>
            <a:ext cx="1554271" cy="32829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9pPr>
          </a:lstStyle>
          <a:p>
            <a:pPr>
              <a:defRPr/>
            </a:pPr>
            <a:r>
              <a:rPr lang="en-US" sz="1000"/>
              <a:t>Artwork: </a:t>
            </a:r>
            <a:r>
              <a:rPr lang="en-US" sz="1000" b="1"/>
              <a:t>Mestiço</a:t>
            </a:r>
            <a:endParaRPr lang="en-US" sz="1000" b="1"/>
          </a:p>
        </p:txBody>
      </p:sp>
      <p:sp>
        <p:nvSpPr>
          <p:cNvPr id="1592275440" name="TextBox 14"/>
          <p:cNvSpPr txBox="1">
            <a:spLocks noChangeArrowheads="1"/>
          </p:cNvSpPr>
          <p:nvPr/>
        </p:nvSpPr>
        <p:spPr bwMode="auto">
          <a:xfrm>
            <a:off x="449197" y="722911"/>
            <a:ext cx="1742357" cy="32829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4000">
                <a:solidFill>
                  <a:schemeClr val="tx1"/>
                </a:solidFill>
                <a:latin typeface="Arial"/>
                <a:ea typeface="ヒラギノ角ゴ Pro W3"/>
              </a:defRPr>
            </a:lvl9pPr>
          </a:lstStyle>
          <a:p>
            <a:pPr>
              <a:defRPr/>
            </a:pPr>
            <a:r>
              <a:rPr lang="en-US" sz="1000"/>
              <a:t>Artwork: </a:t>
            </a:r>
            <a:r>
              <a:rPr lang="en-US" sz="1000" b="1"/>
              <a:t>São </a:t>
            </a:r>
            <a:r>
              <a:rPr lang="en-US" sz="1000" b="1"/>
              <a:t>Paulo</a:t>
            </a:r>
            <a:endParaRPr/>
          </a:p>
        </p:txBody>
      </p:sp>
      <p:sp>
        <p:nvSpPr>
          <p:cNvPr id="396500397" name="TextBox 19"/>
          <p:cNvSpPr txBox="1"/>
          <p:nvPr/>
        </p:nvSpPr>
        <p:spPr bwMode="auto">
          <a:xfrm>
            <a:off x="9996962" y="895525"/>
            <a:ext cx="2058218" cy="1778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spcFirstLastPara="1" lIns="50799" tIns="50799" rIns="50799" bIns="50799" spcCol="38099" anchor="ctr">
            <a:spAutoFit/>
          </a:bodyPr>
          <a:lstStyle/>
          <a:p>
            <a:pPr defTabSz="825498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solidFill>
                  <a:srgbClr val="000000"/>
                </a:solidFill>
              </a:rPr>
              <a:t>Improvement of accuracy and coverage during several iterations.</a:t>
            </a:r>
            <a:endParaRPr lang="en-US" sz="1600">
              <a:solidFill>
                <a:srgbClr val="000000"/>
              </a:solidFill>
              <a:latin typeface="IBM Plex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087994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04799" y="170809"/>
            <a:ext cx="3736180" cy="432653"/>
          </a:xfrm>
        </p:spPr>
        <p:txBody>
          <a:bodyPr/>
          <a:lstStyle/>
          <a:p>
            <a:pPr>
              <a:defRPr/>
            </a:pPr>
            <a:r>
              <a:rPr lang="en-US"/>
              <a:t>Iterando várias vezes</a:t>
            </a:r>
            <a:endParaRPr lang="en-US"/>
          </a:p>
        </p:txBody>
      </p:sp>
      <p:sp>
        <p:nvSpPr>
          <p:cNvPr id="442174595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65FDA2-5791-82BB-8B03-D17055425F2F}" type="slidenum">
              <a:rPr lang="en-US"/>
              <a:t/>
            </a:fld>
            <a:endParaRPr lang="en-US"/>
          </a:p>
        </p:txBody>
      </p:sp>
      <p:pic>
        <p:nvPicPr>
          <p:cNvPr id="155630276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04799" y="729627"/>
            <a:ext cx="3599163" cy="2699372"/>
          </a:xfrm>
          <a:prstGeom prst="rect">
            <a:avLst/>
          </a:prstGeom>
        </p:spPr>
      </p:pic>
      <p:pic>
        <p:nvPicPr>
          <p:cNvPr id="10282575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121855" y="170809"/>
            <a:ext cx="2953683" cy="3938244"/>
          </a:xfrm>
          <a:prstGeom prst="rect">
            <a:avLst/>
          </a:prstGeom>
        </p:spPr>
      </p:pic>
      <p:pic>
        <p:nvPicPr>
          <p:cNvPr id="10492493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671062" y="170809"/>
            <a:ext cx="2953683" cy="3938244"/>
          </a:xfrm>
          <a:prstGeom prst="rect">
            <a:avLst/>
          </a:prstGeom>
        </p:spPr>
      </p:pic>
      <p:pic>
        <p:nvPicPr>
          <p:cNvPr id="47064200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04799" y="3523627"/>
            <a:ext cx="2453729" cy="3271638"/>
          </a:xfrm>
          <a:prstGeom prst="rect">
            <a:avLst/>
          </a:prstGeom>
        </p:spPr>
      </p:pic>
      <p:pic>
        <p:nvPicPr>
          <p:cNvPr id="92642720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121855" y="4180284"/>
            <a:ext cx="3461428" cy="2596071"/>
          </a:xfrm>
          <a:prstGeom prst="rect">
            <a:avLst/>
          </a:prstGeom>
        </p:spPr>
      </p:pic>
      <p:pic>
        <p:nvPicPr>
          <p:cNvPr id="39626911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9094507" y="170809"/>
            <a:ext cx="2953683" cy="3938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48095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04799" y="280416"/>
            <a:ext cx="11729709" cy="1338408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/>
              <a:t>Cada startup tem o seu lean canvas</a:t>
            </a:r>
            <a:endParaRPr/>
          </a:p>
        </p:txBody>
      </p:sp>
      <p:pic>
        <p:nvPicPr>
          <p:cNvPr id="172451349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04799" y="1130080"/>
            <a:ext cx="6834639" cy="4037020"/>
          </a:xfrm>
          <a:prstGeom prst="rect">
            <a:avLst/>
          </a:prstGeom>
        </p:spPr>
      </p:pic>
      <p:sp>
        <p:nvSpPr>
          <p:cNvPr id="97242638" name=""/>
          <p:cNvSpPr txBox="1"/>
          <p:nvPr/>
        </p:nvSpPr>
        <p:spPr bwMode="auto">
          <a:xfrm flipH="0" flipV="0">
            <a:off x="7346715" y="1130080"/>
            <a:ext cx="4642941" cy="173772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2"/>
                </a:solidFill>
              </a:rPr>
              <a:t>Tem definido o </a:t>
            </a:r>
            <a:r>
              <a:rPr b="1">
                <a:solidFill>
                  <a:schemeClr val="accent2"/>
                </a:solidFill>
              </a:rPr>
              <a:t>problema</a:t>
            </a:r>
            <a:r>
              <a:rPr b="1">
                <a:solidFill>
                  <a:schemeClr val="accent3"/>
                </a:solidFill>
              </a:rPr>
              <a:t> </a:t>
            </a:r>
            <a:r>
              <a:rPr>
                <a:solidFill>
                  <a:schemeClr val="bg2"/>
                </a:solidFill>
              </a:rPr>
              <a:t>e o </a:t>
            </a:r>
            <a:r>
              <a:rPr b="1">
                <a:solidFill>
                  <a:schemeClr val="accent2"/>
                </a:solidFill>
              </a:rPr>
              <a:t>segmento de </a:t>
            </a:r>
            <a:endParaRPr b="1">
              <a:solidFill>
                <a:schemeClr val="accent2"/>
              </a:solidFill>
            </a:endParaRPr>
          </a:p>
          <a:p>
            <a:pPr>
              <a:defRPr/>
            </a:pPr>
            <a:r>
              <a:rPr b="1">
                <a:solidFill>
                  <a:schemeClr val="accent2"/>
                </a:solidFill>
              </a:rPr>
              <a:t>clientes</a:t>
            </a:r>
            <a:r>
              <a:rPr>
                <a:solidFill>
                  <a:schemeClr val="bg2"/>
                </a:solidFill>
              </a:rPr>
              <a:t> ques deseja atuar, entre outras 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r>
              <a:rPr>
                <a:solidFill>
                  <a:schemeClr val="bg2"/>
                </a:solidFill>
              </a:rPr>
              <a:t>coisas.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Será que a visão do cliente é clara o </a:t>
            </a:r>
            <a:endParaRPr b="1">
              <a:solidFill>
                <a:schemeClr val="bg2"/>
              </a:solidFill>
            </a:endParaRPr>
          </a:p>
          <a:p>
            <a:pPr>
              <a:defRPr/>
            </a:pPr>
            <a:r>
              <a:rPr b="1">
                <a:solidFill>
                  <a:schemeClr val="bg2"/>
                </a:solidFill>
              </a:rPr>
              <a:t>suficiente?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27800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400" b="1"/>
              <a:t>Visitor’s Experience </a:t>
            </a:r>
            <a:endParaRPr lang="en-US" sz="2400" b="1"/>
          </a:p>
        </p:txBody>
      </p:sp>
      <p:sp>
        <p:nvSpPr>
          <p:cNvPr id="1676361867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6548F2-D721-845B-8631-D65E4C8B0AA8}" type="slidenum">
              <a:rPr lang="en-US"/>
              <a:t/>
            </a:fld>
            <a:endParaRPr lang="en-US"/>
          </a:p>
        </p:txBody>
      </p:sp>
      <p:sp>
        <p:nvSpPr>
          <p:cNvPr id="1620400782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98689315" name="Text Placeholder 4"/>
          <p:cNvSpPr>
            <a:spLocks noGrp="1"/>
          </p:cNvSpPr>
          <p:nvPr>
            <p:ph type="body" sz="quarter" idx="12"/>
          </p:nvPr>
        </p:nvSpPr>
        <p:spPr bwMode="auto">
          <a:xfrm>
            <a:off x="304799" y="1165013"/>
            <a:ext cx="5486400" cy="4145279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sz="2000" b="0"/>
              <a:t>All visitors receive an equipment with cellphone and headset.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endParaRPr lang="en-US" sz="2000" b="0"/>
          </a:p>
          <a:p>
            <a:pPr marL="342900" indent="-342900">
              <a:buFont typeface="Arial"/>
              <a:buChar char="•"/>
              <a:defRPr/>
            </a:pPr>
            <a:r>
              <a:rPr lang="en-US" sz="2000" b="0"/>
              <a:t>This equipment </a:t>
            </a:r>
            <a:r>
              <a:rPr lang="en-US" sz="2000"/>
              <a:t>guides</a:t>
            </a:r>
            <a:r>
              <a:rPr lang="en-US" sz="2000" b="0"/>
              <a:t> visitors through the museum, and allow visitors to </a:t>
            </a:r>
            <a:r>
              <a:rPr lang="en-US" sz="2000"/>
              <a:t>talk</a:t>
            </a:r>
            <a:r>
              <a:rPr lang="en-US" sz="2000" b="0"/>
              <a:t> with pieces of art.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endParaRPr lang="en-US" sz="2000" b="0"/>
          </a:p>
          <a:p>
            <a:pPr marL="342900" indent="-342900">
              <a:buFont typeface="Arial"/>
              <a:buChar char="•"/>
              <a:defRPr/>
            </a:pPr>
            <a:endParaRPr lang="en-US" sz="2000" b="0"/>
          </a:p>
          <a:p>
            <a:pPr marL="342900" indent="-342900">
              <a:buFont typeface="Arial"/>
              <a:buChar char="•"/>
              <a:defRPr/>
            </a:pPr>
            <a:endParaRPr lang="en-US" sz="2000" b="0"/>
          </a:p>
        </p:txBody>
      </p:sp>
      <p:sp>
        <p:nvSpPr>
          <p:cNvPr id="1949004732" name="Picture Placeholder 3"/>
          <p:cNvSpPr>
            <a:spLocks noGrp="1"/>
          </p:cNvSpPr>
          <p:nvPr>
            <p:ph type="pic" sz="quarter" idx="13"/>
          </p:nvPr>
        </p:nvSpPr>
        <p:spPr bwMode="auto">
          <a:xfrm>
            <a:off x="7010058" y="0"/>
            <a:ext cx="5181941" cy="6858000"/>
          </a:xfrm>
        </p:spPr>
      </p:sp>
      <p:pic>
        <p:nvPicPr>
          <p:cNvPr id="711671902" name="Picture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010058" y="0"/>
            <a:ext cx="518194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97981" name="Slide Number Placeholder 1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2A2971-8629-977A-F340-3EC5196C973A}" type="slidenum">
              <a:rPr lang="en-US"/>
              <a:t/>
            </a:fld>
            <a:endParaRPr lang="en-US"/>
          </a:p>
        </p:txBody>
      </p:sp>
      <p:sp>
        <p:nvSpPr>
          <p:cNvPr id="1076428268" name="Footer Placeholder 6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340115897" name="Title 3"/>
          <p:cNvSpPr>
            <a:spLocks noGrp="1"/>
          </p:cNvSpPr>
          <p:nvPr>
            <p:ph type="title"/>
          </p:nvPr>
        </p:nvSpPr>
        <p:spPr bwMode="auto">
          <a:xfrm>
            <a:off x="-1" y="0"/>
            <a:ext cx="12191998" cy="822317"/>
          </a:xfrm>
        </p:spPr>
        <p:txBody>
          <a:bodyPr/>
          <a:lstStyle/>
          <a:p>
            <a:pPr>
              <a:defRPr/>
            </a:pPr>
            <a:r>
              <a:rPr lang="en-US"/>
              <a:t>Beacons: location and artwork</a:t>
            </a:r>
            <a:endParaRPr lang="en-US"/>
          </a:p>
        </p:txBody>
      </p:sp>
      <p:pic>
        <p:nvPicPr>
          <p:cNvPr id="1734775118" name="Picture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879838" y="822313"/>
            <a:ext cx="3289719" cy="6035683"/>
          </a:xfrm>
          <a:prstGeom prst="rect">
            <a:avLst/>
          </a:prstGeom>
        </p:spPr>
      </p:pic>
      <p:pic>
        <p:nvPicPr>
          <p:cNvPr id="1912769611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6199969">
            <a:off x="1428853" y="-579442"/>
            <a:ext cx="6035678" cy="8839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5973768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-50745"/>
            <a:ext cx="12630421" cy="6908745"/>
          </a:xfrm>
          <a:prstGeom prst="rect">
            <a:avLst/>
          </a:prstGeom>
        </p:spPr>
      </p:pic>
      <p:sp>
        <p:nvSpPr>
          <p:cNvPr id="426559277" name="Slide Number Placeholder 1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31D69A-1F71-9BCC-29F7-D4DF534B489E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7370789" name="Title 1"/>
          <p:cNvSpPr>
            <a:spLocks noGrp="1"/>
          </p:cNvSpPr>
          <p:nvPr>
            <p:ph type="title"/>
          </p:nvPr>
        </p:nvSpPr>
        <p:spPr bwMode="auto">
          <a:xfrm>
            <a:off x="304799" y="170687"/>
            <a:ext cx="8534399" cy="853439"/>
          </a:xfrm>
        </p:spPr>
        <p:txBody>
          <a:bodyPr/>
          <a:lstStyle/>
          <a:p>
            <a:pPr>
              <a:defRPr/>
            </a:pPr>
            <a:r>
              <a:rPr lang="en-US"/>
              <a:t>User Interface</a:t>
            </a:r>
            <a:endParaRPr lang="en-US"/>
          </a:p>
        </p:txBody>
      </p:sp>
      <p:pic>
        <p:nvPicPr>
          <p:cNvPr id="527358071" name="Picture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134335" y="1024127"/>
            <a:ext cx="2713326" cy="4830486"/>
          </a:xfrm>
          <a:prstGeom prst="rect">
            <a:avLst/>
          </a:prstGeom>
        </p:spPr>
      </p:pic>
      <p:pic>
        <p:nvPicPr>
          <p:cNvPr id="1776313436" name="Picture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153242" y="1024127"/>
            <a:ext cx="2715791" cy="4830486"/>
          </a:xfrm>
          <a:prstGeom prst="rect">
            <a:avLst/>
          </a:prstGeom>
        </p:spPr>
      </p:pic>
      <p:pic>
        <p:nvPicPr>
          <p:cNvPr id="425561538" name="Picture 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934113" y="1024127"/>
            <a:ext cx="2713327" cy="4830486"/>
          </a:xfrm>
          <a:prstGeom prst="rect">
            <a:avLst/>
          </a:prstGeom>
        </p:spPr>
      </p:pic>
      <p:pic>
        <p:nvPicPr>
          <p:cNvPr id="275738175" name="Picture 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04799" y="1024127"/>
            <a:ext cx="2715790" cy="4830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2044690" name="Slide Number Placeholder 1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18E1271-9259-542A-47BA-9639C7F26885}" type="slidenum">
              <a:rPr lang="en-US"/>
              <a:t/>
            </a:fld>
            <a:endParaRPr lang="en-US"/>
          </a:p>
        </p:txBody>
      </p:sp>
      <p:sp>
        <p:nvSpPr>
          <p:cNvPr id="2031160032" name="Footer Placeholder 6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60946735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The visitor asks a question about the piece of art, the system identifies what the intent </a:t>
            </a:r>
            <a:r>
              <a:rPr lang="en-US"/>
              <a:t>behind </a:t>
            </a:r>
            <a:r>
              <a:rPr lang="en-US"/>
              <a:t>that question </a:t>
            </a:r>
            <a:r>
              <a:rPr lang="en-US"/>
              <a:t>is and </a:t>
            </a:r>
            <a:r>
              <a:rPr lang="en-US"/>
              <a:t>provides an answer</a:t>
            </a:r>
            <a:endParaRPr/>
          </a:p>
        </p:txBody>
      </p:sp>
      <p:pic>
        <p:nvPicPr>
          <p:cNvPr id="1046530162" name="Picture 7" descr="_83A4812.JP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8426" y="1718733"/>
            <a:ext cx="3447945" cy="1939469"/>
          </a:xfrm>
          <a:prstGeom prst="rect">
            <a:avLst/>
          </a:prstGeom>
        </p:spPr>
      </p:pic>
      <p:pic>
        <p:nvPicPr>
          <p:cNvPr id="1231463977" name="Picture 8" descr="_83A4077.JP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4367806"/>
            <a:ext cx="3270979" cy="2358105"/>
          </a:xfrm>
          <a:prstGeom prst="rect">
            <a:avLst/>
          </a:prstGeom>
        </p:spPr>
      </p:pic>
      <p:pic>
        <p:nvPicPr>
          <p:cNvPr id="843791709" name="Picture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581098" y="1701445"/>
            <a:ext cx="3168838" cy="1976162"/>
          </a:xfrm>
          <a:prstGeom prst="rect">
            <a:avLst/>
          </a:prstGeom>
        </p:spPr>
      </p:pic>
      <p:pic>
        <p:nvPicPr>
          <p:cNvPr id="1588915658" name="Picture 1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832885" y="1688455"/>
            <a:ext cx="3000132" cy="2111335"/>
          </a:xfrm>
          <a:prstGeom prst="rect">
            <a:avLst/>
          </a:prstGeom>
        </p:spPr>
      </p:pic>
      <p:pic>
        <p:nvPicPr>
          <p:cNvPr id="498034687" name="Picture 13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874886" y="1718733"/>
            <a:ext cx="2248269" cy="2397752"/>
          </a:xfrm>
          <a:prstGeom prst="rect">
            <a:avLst/>
          </a:prstGeom>
        </p:spPr>
      </p:pic>
      <p:pic>
        <p:nvPicPr>
          <p:cNvPr id="1871369637" name="Picture 14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447665" y="4367806"/>
            <a:ext cx="3538019" cy="2358105"/>
          </a:xfrm>
          <a:prstGeom prst="rect">
            <a:avLst/>
          </a:prstGeom>
        </p:spPr>
      </p:pic>
      <p:pic>
        <p:nvPicPr>
          <p:cNvPr id="1852262485" name="Picture 15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3305939" y="4963834"/>
            <a:ext cx="2052299" cy="1739753"/>
          </a:xfrm>
          <a:prstGeom prst="rect">
            <a:avLst/>
          </a:prstGeom>
        </p:spPr>
      </p:pic>
      <p:pic>
        <p:nvPicPr>
          <p:cNvPr id="1921499098" name="Picture 16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9020645" y="4545514"/>
            <a:ext cx="3102510" cy="2194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2215830" name="Rectangle 26"/>
          <p:cNvSpPr>
            <a:spLocks noChangeArrowheads="1"/>
          </p:cNvSpPr>
          <p:nvPr/>
        </p:nvSpPr>
        <p:spPr bwMode="auto">
          <a:xfrm>
            <a:off x="10787673" y="1811115"/>
            <a:ext cx="1072895" cy="4572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sz="750">
                <a:solidFill>
                  <a:schemeClr val="bg2"/>
                </a:solidFill>
                <a:latin typeface="IBM Plex Sans"/>
              </a:rPr>
              <a:t>December 17</a:t>
            </a:r>
            <a:endParaRPr lang="en-US" sz="750">
              <a:solidFill>
                <a:schemeClr val="bg2"/>
              </a:solidFill>
              <a:latin typeface="IBM Plex Sans"/>
            </a:endParaRPr>
          </a:p>
        </p:txBody>
      </p:sp>
      <p:sp>
        <p:nvSpPr>
          <p:cNvPr id="517653547" name="Rectangle 2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ea typeface="ＭＳ Ｐゴシック"/>
              </a:rPr>
              <a:t>Timeline and Results</a:t>
            </a:r>
            <a:endParaRPr lang="nl-NL">
              <a:ea typeface="ＭＳ Ｐゴシック"/>
            </a:endParaRPr>
          </a:p>
        </p:txBody>
      </p:sp>
      <p:sp>
        <p:nvSpPr>
          <p:cNvPr id="1904930129" name="Slide Number Placeholder 1"/>
          <p:cNvSpPr>
            <a:spLocks noGrp="1"/>
          </p:cNvSpPr>
          <p:nvPr>
            <p:ph type="sldNum" sz="quarter" idx="10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557212" indent="-214312">
              <a:defRPr sz="105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1885950" indent="-171450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228850" indent="-171450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2571750" indent="-171450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2914650" indent="-171450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>
              <a:defRPr/>
            </a:pPr>
            <a:fld id="{E149F3FB-D681-DB80-18CB-E9C893ABECB0}" type="slidenum">
              <a:rPr lang="en-US" sz="600">
                <a:latin typeface="IBM Plex Sans"/>
              </a:rPr>
              <a:t/>
            </a:fld>
            <a:endParaRPr lang="en-US" sz="600">
              <a:latin typeface="IBM Plex Sans"/>
            </a:endParaRPr>
          </a:p>
        </p:txBody>
      </p:sp>
      <p:grpSp>
        <p:nvGrpSpPr>
          <p:cNvPr id="773049797" name="Group 2"/>
          <p:cNvGrpSpPr/>
          <p:nvPr/>
        </p:nvGrpSpPr>
        <p:grpSpPr bwMode="auto">
          <a:xfrm>
            <a:off x="304799" y="894516"/>
            <a:ext cx="11524542" cy="2294930"/>
            <a:chOff x="3342529" y="1428689"/>
            <a:chExt cx="11524542" cy="2294930"/>
          </a:xfrm>
        </p:grpSpPr>
        <p:sp>
          <p:nvSpPr>
            <p:cNvPr id="107297730" name="Rectangle 33"/>
            <p:cNvSpPr>
              <a:spLocks noChangeArrowheads="1"/>
            </p:cNvSpPr>
            <p:nvPr/>
          </p:nvSpPr>
          <p:spPr bwMode="auto">
            <a:xfrm>
              <a:off x="3342529" y="1428691"/>
              <a:ext cx="1633727" cy="73152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73152" rIns="73152" bIns="34528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>
                <a:spcBef>
                  <a:spcPts val="0"/>
                </a:spcBef>
                <a:defRPr/>
              </a:pPr>
              <a:r>
                <a:rPr lang="en-US" sz="900" b="1">
                  <a:latin typeface="IBM Plex Sans"/>
                  <a:ea typeface="MS PGothic"/>
                </a:rPr>
                <a:t>1. </a:t>
              </a:r>
              <a:r>
                <a:rPr lang="en-US" sz="900" b="1">
                  <a:latin typeface="IBM Plex Sans"/>
                  <a:ea typeface="MS PGothic"/>
                </a:rPr>
                <a:t>Start</a:t>
              </a:r>
              <a:endParaRPr lang="en-US" sz="900" b="1">
                <a:latin typeface="IBM Plex Sans"/>
                <a:ea typeface="MS PGothic"/>
              </a:endParaRPr>
            </a:p>
            <a:p>
              <a:pPr>
                <a:spcBef>
                  <a:spcPts val="0"/>
                </a:spcBef>
                <a:buClr>
                  <a:schemeClr val="tx2"/>
                </a:buClr>
                <a:buFont typeface="Wingdings"/>
                <a:buNone/>
                <a:defRPr/>
              </a:pPr>
              <a:r>
                <a:rPr lang="en-US" sz="750">
                  <a:latin typeface="IBM Plex Sans"/>
                  <a:ea typeface="MS PGothic"/>
                </a:rPr>
                <a:t>First collection of questions</a:t>
              </a:r>
              <a:endParaRPr lang="en-US" sz="750">
                <a:latin typeface="IBM Plex Sans"/>
                <a:ea typeface="MS PGothic"/>
              </a:endParaRPr>
            </a:p>
          </p:txBody>
        </p:sp>
        <p:sp>
          <p:nvSpPr>
            <p:cNvPr id="1547276188" name="Line 5"/>
            <p:cNvSpPr>
              <a:spLocks noChangeShapeType="1"/>
            </p:cNvSpPr>
            <p:nvPr/>
          </p:nvSpPr>
          <p:spPr bwMode="auto">
            <a:xfrm>
              <a:off x="3468222" y="2161138"/>
              <a:ext cx="1523999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2"/>
                </a:solidFill>
              </a:endParaRPr>
            </a:p>
          </p:txBody>
        </p:sp>
        <p:sp>
          <p:nvSpPr>
            <p:cNvPr id="1033000332" name="Rectangle 33"/>
            <p:cNvSpPr>
              <a:spLocks noChangeArrowheads="1"/>
            </p:cNvSpPr>
            <p:nvPr/>
          </p:nvSpPr>
          <p:spPr bwMode="auto">
            <a:xfrm>
              <a:off x="3588242" y="2992099"/>
              <a:ext cx="2256654" cy="73152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73152" rIns="73152" bIns="34528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>
                <a:spcBef>
                  <a:spcPts val="0"/>
                </a:spcBef>
                <a:defRPr/>
              </a:pPr>
              <a:r>
                <a:rPr lang="en-US" sz="900" b="1">
                  <a:latin typeface="IBM Plex Sans"/>
                  <a:ea typeface="MS PGothic"/>
                </a:rPr>
                <a:t>2. Tests in real environment</a:t>
              </a:r>
              <a:endParaRPr/>
            </a:p>
            <a:p>
              <a:pPr>
                <a:spcBef>
                  <a:spcPts val="0"/>
                </a:spcBef>
                <a:buClr>
                  <a:schemeClr val="tx2"/>
                </a:buClr>
                <a:buFont typeface="Wingdings"/>
                <a:buNone/>
                <a:defRPr/>
              </a:pPr>
              <a:r>
                <a:rPr lang="en-US" sz="750">
                  <a:latin typeface="IBM Plex Sans"/>
                  <a:ea typeface="MS PGothic"/>
                </a:rPr>
                <a:t>Initial tests at Pinacoteca</a:t>
              </a:r>
              <a:endParaRPr lang="en-US" sz="750">
                <a:latin typeface="IBM Plex Sans"/>
                <a:ea typeface="MS PGothic"/>
              </a:endParaRPr>
            </a:p>
          </p:txBody>
        </p:sp>
        <p:sp>
          <p:nvSpPr>
            <p:cNvPr id="722216254" name="Line 8"/>
            <p:cNvSpPr>
              <a:spLocks noChangeShapeType="1"/>
            </p:cNvSpPr>
            <p:nvPr/>
          </p:nvSpPr>
          <p:spPr bwMode="auto">
            <a:xfrm>
              <a:off x="3676813" y="2985051"/>
              <a:ext cx="2068673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2"/>
                </a:solidFill>
              </a:endParaRPr>
            </a:p>
          </p:txBody>
        </p:sp>
        <p:sp>
          <p:nvSpPr>
            <p:cNvPr id="882875141" name="Rectangle 33"/>
            <p:cNvSpPr>
              <a:spLocks noChangeArrowheads="1"/>
            </p:cNvSpPr>
            <p:nvPr/>
          </p:nvSpPr>
          <p:spPr bwMode="auto">
            <a:xfrm>
              <a:off x="7402182" y="1428689"/>
              <a:ext cx="1633727" cy="73152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73152" rIns="73152" bIns="34528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>
                <a:spcBef>
                  <a:spcPts val="0"/>
                </a:spcBef>
                <a:defRPr/>
              </a:pPr>
              <a:r>
                <a:rPr lang="en-US" sz="900" b="1">
                  <a:latin typeface="IBM Plex Sans"/>
                  <a:ea typeface="MS PGothic"/>
                </a:rPr>
                <a:t>3. </a:t>
              </a:r>
              <a:r>
                <a:rPr lang="en-US" sz="900" b="1">
                  <a:latin typeface="IBM Plex Sans"/>
                  <a:ea typeface="MS PGothic"/>
                </a:rPr>
                <a:t>Launch</a:t>
              </a:r>
              <a:endParaRPr lang="en-US" sz="900" b="1">
                <a:latin typeface="IBM Plex Sans"/>
                <a:ea typeface="MS PGothic"/>
              </a:endParaRPr>
            </a:p>
            <a:p>
              <a:pPr>
                <a:spcBef>
                  <a:spcPts val="0"/>
                </a:spcBef>
                <a:buClr>
                  <a:schemeClr val="tx2"/>
                </a:buClr>
                <a:buFont typeface="Wingdings"/>
                <a:buNone/>
                <a:defRPr/>
              </a:pPr>
              <a:r>
                <a:rPr lang="en-US" sz="750">
                  <a:latin typeface="IBM Plex Sans"/>
                  <a:ea typeface="MS PGothic"/>
                </a:rPr>
                <a:t>Beginning of the exhibition</a:t>
              </a:r>
              <a:endParaRPr lang="en-US" sz="750">
                <a:latin typeface="IBM Plex Sans"/>
                <a:ea typeface="MS PGothic"/>
              </a:endParaRPr>
            </a:p>
          </p:txBody>
        </p:sp>
        <p:sp>
          <p:nvSpPr>
            <p:cNvPr id="1697473107" name="Line 11"/>
            <p:cNvSpPr>
              <a:spLocks noChangeShapeType="1"/>
            </p:cNvSpPr>
            <p:nvPr/>
          </p:nvSpPr>
          <p:spPr bwMode="auto">
            <a:xfrm>
              <a:off x="7517736" y="2161138"/>
              <a:ext cx="1523999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2"/>
                </a:solidFill>
              </a:endParaRPr>
            </a:p>
          </p:txBody>
        </p:sp>
        <p:sp>
          <p:nvSpPr>
            <p:cNvPr id="718382949" name="Rectangle 33"/>
            <p:cNvSpPr>
              <a:spLocks noChangeArrowheads="1"/>
            </p:cNvSpPr>
            <p:nvPr/>
          </p:nvSpPr>
          <p:spPr bwMode="auto">
            <a:xfrm>
              <a:off x="13226162" y="2992099"/>
              <a:ext cx="1633727" cy="73152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73152" rIns="73152" bIns="34528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>
                <a:spcBef>
                  <a:spcPts val="0"/>
                </a:spcBef>
                <a:defRPr/>
              </a:pPr>
              <a:r>
                <a:rPr lang="en-US" sz="900" b="1">
                  <a:latin typeface="IBM Plex Sans"/>
                  <a:ea typeface="MS PGothic"/>
                </a:rPr>
                <a:t>4. </a:t>
              </a:r>
              <a:r>
                <a:rPr lang="en-US" sz="900" b="1">
                  <a:latin typeface="IBM Plex Sans"/>
                  <a:ea typeface="MS PGothic"/>
                </a:rPr>
                <a:t>End</a:t>
              </a:r>
              <a:endParaRPr lang="en-US" sz="900" b="1">
                <a:latin typeface="IBM Plex Sans"/>
                <a:ea typeface="MS PGothic"/>
              </a:endParaRPr>
            </a:p>
            <a:p>
              <a:pPr>
                <a:spcBef>
                  <a:spcPts val="0"/>
                </a:spcBef>
                <a:buClr>
                  <a:schemeClr val="tx2"/>
                </a:buClr>
                <a:buFont typeface="Wingdings"/>
                <a:buNone/>
                <a:defRPr/>
              </a:pPr>
              <a:r>
                <a:rPr lang="en-US" sz="750">
                  <a:latin typeface="IBM Plex Sans"/>
                  <a:ea typeface="MS PGothic"/>
                </a:rPr>
                <a:t>End of exhibition</a:t>
              </a:r>
              <a:endParaRPr lang="en-US" sz="750">
                <a:latin typeface="IBM Plex Sans"/>
                <a:ea typeface="MS PGothic"/>
              </a:endParaRPr>
            </a:p>
          </p:txBody>
        </p:sp>
        <p:sp>
          <p:nvSpPr>
            <p:cNvPr id="380946502" name="Line 17"/>
            <p:cNvSpPr>
              <a:spLocks noChangeShapeType="1"/>
            </p:cNvSpPr>
            <p:nvPr/>
          </p:nvSpPr>
          <p:spPr bwMode="auto">
            <a:xfrm>
              <a:off x="13343071" y="2985051"/>
              <a:ext cx="1523999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2"/>
                </a:solidFill>
              </a:endParaRPr>
            </a:p>
          </p:txBody>
        </p:sp>
        <p:sp>
          <p:nvSpPr>
            <p:cNvPr id="985207425" name="Rectangle 19"/>
            <p:cNvSpPr>
              <a:spLocks noChangeArrowheads="1"/>
            </p:cNvSpPr>
            <p:nvPr/>
          </p:nvSpPr>
          <p:spPr bwMode="auto">
            <a:xfrm>
              <a:off x="3357633" y="2345287"/>
              <a:ext cx="1072895" cy="457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sz="750">
                  <a:solidFill>
                    <a:schemeClr val="bg2"/>
                  </a:solidFill>
                  <a:latin typeface="IBM Plex Sans"/>
                </a:rPr>
                <a:t>November 16</a:t>
              </a:r>
              <a:endParaRPr lang="en-US" sz="750">
                <a:solidFill>
                  <a:schemeClr val="bg2"/>
                </a:solidFill>
                <a:latin typeface="IBM Plex Sans"/>
              </a:endParaRPr>
            </a:p>
          </p:txBody>
        </p:sp>
        <p:sp>
          <p:nvSpPr>
            <p:cNvPr id="62118069" name="Rectangle 20"/>
            <p:cNvSpPr>
              <a:spLocks noChangeArrowheads="1"/>
            </p:cNvSpPr>
            <p:nvPr/>
          </p:nvSpPr>
          <p:spPr bwMode="auto">
            <a:xfrm>
              <a:off x="4426474" y="2345287"/>
              <a:ext cx="1072895" cy="457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sz="750">
                  <a:solidFill>
                    <a:schemeClr val="bg2"/>
                  </a:solidFill>
                  <a:latin typeface="IBM Plex Sans"/>
                </a:rPr>
                <a:t>December 16</a:t>
              </a:r>
              <a:endParaRPr lang="en-US" sz="750">
                <a:solidFill>
                  <a:schemeClr val="bg2"/>
                </a:solidFill>
                <a:latin typeface="IBM Plex Sans"/>
              </a:endParaRPr>
            </a:p>
          </p:txBody>
        </p:sp>
        <p:sp>
          <p:nvSpPr>
            <p:cNvPr id="29913291" name="Rectangle 21"/>
            <p:cNvSpPr>
              <a:spLocks noChangeArrowheads="1"/>
            </p:cNvSpPr>
            <p:nvPr/>
          </p:nvSpPr>
          <p:spPr bwMode="auto">
            <a:xfrm>
              <a:off x="5495315" y="2345287"/>
              <a:ext cx="1072895" cy="457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sz="750">
                  <a:solidFill>
                    <a:schemeClr val="bg2"/>
                  </a:solidFill>
                  <a:latin typeface="IBM Plex Sans"/>
                </a:rPr>
                <a:t>January 17</a:t>
              </a:r>
              <a:endParaRPr lang="en-US" sz="750">
                <a:solidFill>
                  <a:schemeClr val="bg2"/>
                </a:solidFill>
                <a:latin typeface="IBM Plex Sans"/>
              </a:endParaRPr>
            </a:p>
          </p:txBody>
        </p:sp>
        <p:sp>
          <p:nvSpPr>
            <p:cNvPr id="1731804099" name="Rectangle 22"/>
            <p:cNvSpPr>
              <a:spLocks noChangeArrowheads="1"/>
            </p:cNvSpPr>
            <p:nvPr/>
          </p:nvSpPr>
          <p:spPr bwMode="auto">
            <a:xfrm>
              <a:off x="6564157" y="2345287"/>
              <a:ext cx="1072895" cy="457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sz="750">
                  <a:solidFill>
                    <a:schemeClr val="bg2"/>
                  </a:solidFill>
                  <a:latin typeface="IBM Plex Sans"/>
                </a:rPr>
                <a:t>February 17</a:t>
              </a:r>
              <a:endParaRPr lang="en-US" sz="750">
                <a:solidFill>
                  <a:schemeClr val="bg2"/>
                </a:solidFill>
                <a:latin typeface="IBM Plex Sans"/>
              </a:endParaRPr>
            </a:p>
          </p:txBody>
        </p:sp>
        <p:sp>
          <p:nvSpPr>
            <p:cNvPr id="255224076" name="Rectangle 23"/>
            <p:cNvSpPr>
              <a:spLocks noChangeArrowheads="1"/>
            </p:cNvSpPr>
            <p:nvPr/>
          </p:nvSpPr>
          <p:spPr bwMode="auto">
            <a:xfrm>
              <a:off x="7632998" y="2345287"/>
              <a:ext cx="1072895" cy="4572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sz="750">
                  <a:solidFill>
                    <a:schemeClr val="bg2"/>
                  </a:solidFill>
                  <a:latin typeface="IBM Plex Sans"/>
                </a:rPr>
                <a:t>March 17</a:t>
              </a:r>
              <a:endParaRPr lang="en-US" sz="750">
                <a:solidFill>
                  <a:schemeClr val="bg2"/>
                </a:solidFill>
                <a:latin typeface="IBM Plex Sans"/>
              </a:endParaRPr>
            </a:p>
          </p:txBody>
        </p:sp>
        <p:sp>
          <p:nvSpPr>
            <p:cNvPr id="1935270808" name="Rectangle 24"/>
            <p:cNvSpPr>
              <a:spLocks noChangeArrowheads="1"/>
            </p:cNvSpPr>
            <p:nvPr/>
          </p:nvSpPr>
          <p:spPr bwMode="auto">
            <a:xfrm>
              <a:off x="8701839" y="2345287"/>
              <a:ext cx="1072895" cy="4572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sz="750">
                  <a:solidFill>
                    <a:schemeClr val="bg2"/>
                  </a:solidFill>
                  <a:latin typeface="IBM Plex Sans"/>
                </a:rPr>
                <a:t>April 17</a:t>
              </a:r>
              <a:endParaRPr lang="en-US" sz="750">
                <a:solidFill>
                  <a:schemeClr val="bg2"/>
                </a:solidFill>
                <a:latin typeface="IBM Plex Sans"/>
              </a:endParaRPr>
            </a:p>
          </p:txBody>
        </p:sp>
        <p:sp>
          <p:nvSpPr>
            <p:cNvPr id="57492487" name="Rectangle 25"/>
            <p:cNvSpPr>
              <a:spLocks noChangeArrowheads="1"/>
            </p:cNvSpPr>
            <p:nvPr/>
          </p:nvSpPr>
          <p:spPr bwMode="auto">
            <a:xfrm>
              <a:off x="9770681" y="2345287"/>
              <a:ext cx="1072895" cy="4572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sz="750">
                  <a:solidFill>
                    <a:schemeClr val="bg2"/>
                  </a:solidFill>
                  <a:latin typeface="IBM Plex Sans"/>
                </a:rPr>
                <a:t>May 17</a:t>
              </a:r>
              <a:endParaRPr lang="en-US" sz="750">
                <a:solidFill>
                  <a:schemeClr val="bg2"/>
                </a:solidFill>
                <a:latin typeface="IBM Plex Sans"/>
              </a:endParaRPr>
            </a:p>
          </p:txBody>
        </p:sp>
        <p:sp>
          <p:nvSpPr>
            <p:cNvPr id="393460175" name="Rectangle 26"/>
            <p:cNvSpPr>
              <a:spLocks noChangeArrowheads="1"/>
            </p:cNvSpPr>
            <p:nvPr/>
          </p:nvSpPr>
          <p:spPr bwMode="auto">
            <a:xfrm>
              <a:off x="10839519" y="2345287"/>
              <a:ext cx="1072895" cy="4572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5pPr>
              <a:lvl6pPr marL="2514599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 sz="1400">
                  <a:solidFill>
                    <a:schemeClr val="tx1"/>
                  </a:solidFill>
                  <a:latin typeface="Arial"/>
                  <a:ea typeface="ＭＳ Ｐゴシック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en-US" sz="750">
                  <a:solidFill>
                    <a:schemeClr val="bg2"/>
                  </a:solidFill>
                  <a:latin typeface="IBM Plex Sans"/>
                </a:rPr>
                <a:t>June 17</a:t>
              </a:r>
              <a:endParaRPr lang="en-US" sz="750">
                <a:solidFill>
                  <a:schemeClr val="bg2"/>
                </a:solidFill>
                <a:latin typeface="IBM Plex Sans"/>
              </a:endParaRPr>
            </a:p>
          </p:txBody>
        </p:sp>
        <p:sp>
          <p:nvSpPr>
            <p:cNvPr id="860017193" name="Line 6"/>
            <p:cNvSpPr>
              <a:spLocks noChangeShapeType="1"/>
            </p:cNvSpPr>
            <p:nvPr/>
          </p:nvSpPr>
          <p:spPr bwMode="auto">
            <a:xfrm>
              <a:off x="3672485" y="2161138"/>
              <a:ext cx="0" cy="18415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2"/>
                </a:solidFill>
              </a:endParaRPr>
            </a:p>
          </p:txBody>
        </p:sp>
        <p:sp>
          <p:nvSpPr>
            <p:cNvPr id="993437134" name="Line 9"/>
            <p:cNvSpPr>
              <a:spLocks noChangeShapeType="1"/>
            </p:cNvSpPr>
            <p:nvPr/>
          </p:nvSpPr>
          <p:spPr bwMode="auto">
            <a:xfrm flipV="1">
              <a:off x="5054702" y="2802489"/>
              <a:ext cx="0" cy="18256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2"/>
                </a:solidFill>
              </a:endParaRPr>
            </a:p>
          </p:txBody>
        </p:sp>
        <p:sp>
          <p:nvSpPr>
            <p:cNvPr id="1357697505" name="Line 12"/>
            <p:cNvSpPr>
              <a:spLocks noChangeShapeType="1"/>
            </p:cNvSpPr>
            <p:nvPr/>
          </p:nvSpPr>
          <p:spPr bwMode="auto">
            <a:xfrm>
              <a:off x="8860457" y="2161138"/>
              <a:ext cx="0" cy="18415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2"/>
                </a:solidFill>
              </a:endParaRPr>
            </a:p>
          </p:txBody>
        </p:sp>
        <p:sp>
          <p:nvSpPr>
            <p:cNvPr id="1539336433" name="Line 18"/>
            <p:cNvSpPr>
              <a:spLocks noChangeShapeType="1"/>
            </p:cNvSpPr>
            <p:nvPr/>
          </p:nvSpPr>
          <p:spPr bwMode="auto">
            <a:xfrm flipV="1">
              <a:off x="14650866" y="2802489"/>
              <a:ext cx="0" cy="18256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US" sz="1000">
                <a:solidFill>
                  <a:schemeClr val="bg2"/>
                </a:solidFill>
              </a:endParaRPr>
            </a:p>
          </p:txBody>
        </p:sp>
      </p:grpSp>
      <p:sp>
        <p:nvSpPr>
          <p:cNvPr id="280173861" name="Rectangle 26"/>
          <p:cNvSpPr>
            <a:spLocks noChangeArrowheads="1"/>
          </p:cNvSpPr>
          <p:nvPr/>
        </p:nvSpPr>
        <p:spPr bwMode="auto">
          <a:xfrm>
            <a:off x="9684445" y="1811115"/>
            <a:ext cx="1072895" cy="4572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sz="750">
                <a:solidFill>
                  <a:schemeClr val="bg2"/>
                </a:solidFill>
                <a:latin typeface="IBM Plex Sans"/>
              </a:rPr>
              <a:t>November 17</a:t>
            </a:r>
            <a:endParaRPr lang="en-US" sz="750">
              <a:solidFill>
                <a:schemeClr val="bg2"/>
              </a:solidFill>
              <a:latin typeface="IBM Plex Sans"/>
            </a:endParaRPr>
          </a:p>
        </p:txBody>
      </p:sp>
      <p:sp>
        <p:nvSpPr>
          <p:cNvPr id="884353797" name="Rectangle 33"/>
          <p:cNvSpPr>
            <a:spLocks noChangeArrowheads="1"/>
          </p:cNvSpPr>
          <p:nvPr/>
        </p:nvSpPr>
        <p:spPr bwMode="auto">
          <a:xfrm>
            <a:off x="9010905" y="1811115"/>
            <a:ext cx="564886" cy="457200"/>
          </a:xfrm>
          <a:prstGeom prst="rect">
            <a:avLst/>
          </a:prstGeom>
          <a:noFill/>
          <a:ln>
            <a:noFill/>
          </a:ln>
        </p:spPr>
        <p:txBody>
          <a:bodyPr lIns="91440" tIns="73152" rIns="73152" bIns="34528">
            <a:noAutofit/>
          </a:bodyPr>
          <a:lstStyle>
            <a:lvl1pPr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mr-IN" sz="900" b="1">
                <a:latin typeface="IBM Plex Sans"/>
                <a:ea typeface="MS PGothic"/>
              </a:rPr>
              <a:t>…</a:t>
            </a:r>
            <a:r>
              <a:rPr lang="en-US" sz="900" b="1">
                <a:latin typeface="IBM Plex Sans"/>
                <a:ea typeface="MS PGothic"/>
              </a:rPr>
              <a:t>..</a:t>
            </a:r>
            <a:endParaRPr lang="en-US" sz="750">
              <a:latin typeface="IBM Plex Sans"/>
              <a:ea typeface="MS PGothic"/>
            </a:endParaRPr>
          </a:p>
        </p:txBody>
      </p:sp>
      <p:sp>
        <p:nvSpPr>
          <p:cNvPr id="1182591149" name="Rectangle 23"/>
          <p:cNvSpPr>
            <a:spLocks noChangeArrowheads="1"/>
          </p:cNvSpPr>
          <p:nvPr/>
        </p:nvSpPr>
        <p:spPr bwMode="auto">
          <a:xfrm>
            <a:off x="10305341" y="836938"/>
            <a:ext cx="1556811" cy="3460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sz="750">
                <a:solidFill>
                  <a:schemeClr val="bg2"/>
                </a:solidFill>
                <a:latin typeface="IBM Plex Sans"/>
              </a:rPr>
              <a:t>Implementation phase</a:t>
            </a:r>
            <a:endParaRPr lang="en-US" sz="750">
              <a:solidFill>
                <a:schemeClr val="bg2"/>
              </a:solidFill>
              <a:latin typeface="IBM Plex Sans"/>
            </a:endParaRPr>
          </a:p>
        </p:txBody>
      </p:sp>
      <p:sp>
        <p:nvSpPr>
          <p:cNvPr id="252545750" name="Rectangle 26"/>
          <p:cNvSpPr>
            <a:spLocks noChangeArrowheads="1"/>
          </p:cNvSpPr>
          <p:nvPr/>
        </p:nvSpPr>
        <p:spPr bwMode="auto">
          <a:xfrm>
            <a:off x="10305341" y="1192509"/>
            <a:ext cx="1556811" cy="346015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sz="750">
                <a:solidFill>
                  <a:schemeClr val="bg2"/>
                </a:solidFill>
                <a:latin typeface="IBM Plex Sans"/>
              </a:rPr>
              <a:t>Exhibition</a:t>
            </a:r>
            <a:endParaRPr lang="en-US" sz="750">
              <a:solidFill>
                <a:schemeClr val="bg2"/>
              </a:solidFill>
              <a:latin typeface="IBM Plex Sans"/>
            </a:endParaRPr>
          </a:p>
        </p:txBody>
      </p:sp>
      <p:sp>
        <p:nvSpPr>
          <p:cNvPr id="1676586854" name="Rectangle 5"/>
          <p:cNvSpPr/>
          <p:nvPr/>
        </p:nvSpPr>
        <p:spPr bwMode="auto">
          <a:xfrm>
            <a:off x="326926" y="3353230"/>
            <a:ext cx="5671254" cy="2995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222222"/>
                </a:solidFill>
              </a:rPr>
              <a:t>Results</a:t>
            </a:r>
            <a:endParaRPr/>
          </a:p>
          <a:p>
            <a:pPr>
              <a:defRPr/>
            </a:pPr>
            <a:endParaRPr lang="en-US" sz="1400" b="1">
              <a:solidFill>
                <a:srgbClr val="222222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sz="1400">
                <a:solidFill>
                  <a:srgbClr val="222222"/>
                </a:solidFill>
              </a:rPr>
              <a:t> Earned </a:t>
            </a:r>
            <a:r>
              <a:rPr lang="en-US" sz="1400">
                <a:solidFill>
                  <a:srgbClr val="222222"/>
                </a:solidFill>
              </a:rPr>
              <a:t>media valued at US$ 3.3 million; 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1400">
                <a:solidFill>
                  <a:srgbClr val="222222"/>
                </a:solidFill>
              </a:rPr>
              <a:t> More than </a:t>
            </a:r>
            <a:r>
              <a:rPr lang="en-US" sz="1400">
                <a:solidFill>
                  <a:srgbClr val="222222"/>
                </a:solidFill>
              </a:rPr>
              <a:t>60 PR </a:t>
            </a:r>
            <a:r>
              <a:rPr lang="en-US" sz="1400">
                <a:solidFill>
                  <a:srgbClr val="222222"/>
                </a:solidFill>
              </a:rPr>
              <a:t>stories, including a 4-minute segment on Brazil’s leading soft news TV show; 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1400">
                <a:solidFill>
                  <a:srgbClr val="222222"/>
                </a:solidFill>
              </a:rPr>
              <a:t> +</a:t>
            </a:r>
            <a:r>
              <a:rPr lang="en-US" sz="1400">
                <a:solidFill>
                  <a:srgbClr val="222222"/>
                </a:solidFill>
              </a:rPr>
              <a:t>6.4M views on YouTube and Facebook to date; 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1400">
                <a:solidFill>
                  <a:srgbClr val="222222"/>
                </a:solidFill>
              </a:rPr>
              <a:t> 50% increase on the number of Pinacoteca’s visitors in the first month; 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1400">
                <a:solidFill>
                  <a:srgbClr val="222222"/>
                </a:solidFill>
              </a:rPr>
              <a:t> +26K people with direct contact with Watson to date </a:t>
            </a:r>
            <a:endParaRPr/>
          </a:p>
        </p:txBody>
      </p:sp>
      <p:sp>
        <p:nvSpPr>
          <p:cNvPr id="691367478" name="Rectangle 38"/>
          <p:cNvSpPr/>
          <p:nvPr/>
        </p:nvSpPr>
        <p:spPr bwMode="auto">
          <a:xfrm>
            <a:off x="5998181" y="3363233"/>
            <a:ext cx="5889018" cy="2995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222222"/>
                </a:solidFill>
              </a:rPr>
              <a:t>Awards</a:t>
            </a:r>
            <a:endParaRPr/>
          </a:p>
          <a:p>
            <a:pPr>
              <a:defRPr/>
            </a:pPr>
            <a:endParaRPr lang="en-US" sz="1400" b="1">
              <a:solidFill>
                <a:srgbClr val="222222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sz="1400">
                <a:solidFill>
                  <a:srgbClr val="222222"/>
                </a:solidFill>
              </a:rPr>
              <a:t> Bronze </a:t>
            </a:r>
            <a:r>
              <a:rPr lang="mr-IN" sz="1400">
                <a:solidFill>
                  <a:srgbClr val="222222"/>
                </a:solidFill>
              </a:rPr>
              <a:t>–</a:t>
            </a:r>
            <a:r>
              <a:rPr lang="en-US" sz="1400">
                <a:solidFill>
                  <a:srgbClr val="222222"/>
                </a:solidFill>
              </a:rPr>
              <a:t> Cannes Lions </a:t>
            </a:r>
            <a:r>
              <a:rPr lang="en-US" sz="1400">
                <a:solidFill>
                  <a:srgbClr val="222222"/>
                </a:solidFill>
              </a:rPr>
              <a:t>Mobile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1400">
                <a:solidFill>
                  <a:srgbClr val="222222"/>
                </a:solidFill>
              </a:rPr>
              <a:t> Bronze </a:t>
            </a:r>
            <a:r>
              <a:rPr lang="mr-IN" sz="1400">
                <a:solidFill>
                  <a:srgbClr val="222222"/>
                </a:solidFill>
              </a:rPr>
              <a:t>–</a:t>
            </a:r>
            <a:r>
              <a:rPr lang="en-US" sz="1400">
                <a:solidFill>
                  <a:srgbClr val="222222"/>
                </a:solidFill>
              </a:rPr>
              <a:t> </a:t>
            </a:r>
            <a:r>
              <a:rPr lang="en-US" sz="1400">
                <a:solidFill>
                  <a:srgbClr val="222222"/>
                </a:solidFill>
              </a:rPr>
              <a:t>Cannes Lions Cyber</a:t>
            </a:r>
            <a:endParaRPr lang="en-US" sz="1400">
              <a:solidFill>
                <a:srgbClr val="222222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sz="1400">
                <a:solidFill>
                  <a:srgbClr val="222222"/>
                </a:solidFill>
              </a:rPr>
              <a:t> Silver </a:t>
            </a:r>
            <a:r>
              <a:rPr lang="mr-IN" sz="1400">
                <a:solidFill>
                  <a:srgbClr val="222222"/>
                </a:solidFill>
              </a:rPr>
              <a:t>–</a:t>
            </a:r>
            <a:r>
              <a:rPr lang="en-US" sz="1400">
                <a:solidFill>
                  <a:srgbClr val="222222"/>
                </a:solidFill>
              </a:rPr>
              <a:t> </a:t>
            </a:r>
            <a:r>
              <a:rPr lang="en-US" sz="1400">
                <a:solidFill>
                  <a:srgbClr val="222222"/>
                </a:solidFill>
              </a:rPr>
              <a:t>Cannes Lions Radio</a:t>
            </a:r>
            <a:endParaRPr/>
          </a:p>
          <a:p>
            <a:pPr>
              <a:buFont typeface="Arial"/>
              <a:buChar char="•"/>
              <a:defRPr/>
            </a:pPr>
            <a:endParaRPr lang="en-US" sz="1400">
              <a:solidFill>
                <a:srgbClr val="222222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sz="1400">
                <a:solidFill>
                  <a:srgbClr val="222222"/>
                </a:solidFill>
              </a:rPr>
              <a:t> Grand Prix </a:t>
            </a:r>
            <a:r>
              <a:rPr lang="mr-IN" sz="1400">
                <a:solidFill>
                  <a:srgbClr val="222222"/>
                </a:solidFill>
              </a:rPr>
              <a:t>–</a:t>
            </a:r>
            <a:r>
              <a:rPr lang="en-US" sz="1400">
                <a:solidFill>
                  <a:srgbClr val="222222"/>
                </a:solidFill>
              </a:rPr>
              <a:t> Brazil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1400">
                <a:solidFill>
                  <a:srgbClr val="222222"/>
                </a:solidFill>
              </a:rPr>
              <a:t> Bronze </a:t>
            </a:r>
            <a:r>
              <a:rPr lang="mr-IN" sz="1400">
                <a:solidFill>
                  <a:srgbClr val="222222"/>
                </a:solidFill>
              </a:rPr>
              <a:t>–</a:t>
            </a:r>
            <a:r>
              <a:rPr lang="en-US" sz="1400">
                <a:solidFill>
                  <a:srgbClr val="222222"/>
                </a:solidFill>
              </a:rPr>
              <a:t> Innovative Use of Radio &amp; Audio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sz="1400">
                <a:solidFill>
                  <a:srgbClr val="222222"/>
                </a:solidFill>
              </a:rPr>
              <a:t> Graphite Pencil </a:t>
            </a:r>
            <a:r>
              <a:rPr lang="mr-IN" sz="1400">
                <a:solidFill>
                  <a:srgbClr val="222222"/>
                </a:solidFill>
              </a:rPr>
              <a:t>–</a:t>
            </a:r>
            <a:r>
              <a:rPr lang="en-US" sz="1400">
                <a:solidFill>
                  <a:srgbClr val="222222"/>
                </a:solidFill>
              </a:rPr>
              <a:t> Communication &amp; Interaction</a:t>
            </a:r>
            <a:endParaRPr/>
          </a:p>
          <a:p>
            <a:pPr>
              <a:buFont typeface="Arial"/>
              <a:buChar char="•"/>
              <a:defRPr/>
            </a:pPr>
            <a:endParaRPr lang="en-US" sz="1400">
              <a:solidFill>
                <a:srgbClr val="222222"/>
              </a:solidFill>
            </a:endParaRPr>
          </a:p>
        </p:txBody>
      </p:sp>
      <p:pic>
        <p:nvPicPr>
          <p:cNvPr id="93846817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220893" y="3421827"/>
            <a:ext cx="1374245" cy="593953"/>
          </a:xfrm>
          <a:prstGeom prst="rect">
            <a:avLst/>
          </a:prstGeom>
        </p:spPr>
      </p:pic>
      <p:sp>
        <p:nvSpPr>
          <p:cNvPr id="1291695560" name="Rectangle 33"/>
          <p:cNvSpPr>
            <a:spLocks noChangeArrowheads="1"/>
          </p:cNvSpPr>
          <p:nvPr/>
        </p:nvSpPr>
        <p:spPr bwMode="auto">
          <a:xfrm>
            <a:off x="2373093" y="890453"/>
            <a:ext cx="1633727" cy="731520"/>
          </a:xfrm>
          <a:prstGeom prst="rect">
            <a:avLst/>
          </a:prstGeom>
          <a:noFill/>
          <a:ln>
            <a:noFill/>
          </a:ln>
        </p:spPr>
        <p:txBody>
          <a:bodyPr lIns="91440" tIns="73152" rIns="73152" bIns="34528">
            <a:noAutofit/>
          </a:bodyPr>
          <a:lstStyle>
            <a:lvl1pPr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5pPr>
            <a:lvl6pPr marL="2514599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/>
                <a:ea typeface="ＭＳ Ｐゴシック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sz="900" b="1">
                <a:latin typeface="IBM Plex Sans"/>
                <a:ea typeface="MS PGothic"/>
              </a:rPr>
              <a:t>Iterations</a:t>
            </a:r>
            <a:endParaRPr lang="en-US" sz="900" b="1">
              <a:latin typeface="IBM Plex Sans"/>
              <a:ea typeface="MS PGothic"/>
            </a:endParaRPr>
          </a:p>
          <a:p>
            <a:pPr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en-US" sz="750">
                <a:latin typeface="IBM Plex Sans"/>
                <a:ea typeface="MS PGothic"/>
              </a:rPr>
              <a:t>Execution of several iterations</a:t>
            </a:r>
            <a:endParaRPr lang="en-US" sz="750">
              <a:latin typeface="IBM Plex Sans"/>
              <a:ea typeface="MS PGothic"/>
            </a:endParaRPr>
          </a:p>
        </p:txBody>
      </p:sp>
      <p:sp>
        <p:nvSpPr>
          <p:cNvPr id="1032910991" name="Line 11"/>
          <p:cNvSpPr>
            <a:spLocks noChangeShapeType="1"/>
          </p:cNvSpPr>
          <p:nvPr/>
        </p:nvSpPr>
        <p:spPr bwMode="auto">
          <a:xfrm>
            <a:off x="2488646" y="1622902"/>
            <a:ext cx="1523999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2023236963" name=""/>
          <p:cNvSpPr txBox="1"/>
          <p:nvPr/>
        </p:nvSpPr>
        <p:spPr bwMode="auto">
          <a:xfrm flipH="0" flipV="0">
            <a:off x="385219" y="5848374"/>
            <a:ext cx="5183618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u="sng">
                <a:hlinkClick r:id="rId3" tooltip="https://www.youtube.com/watch?v=ogpv984_60A"/>
              </a:rPr>
              <a:t>https://www.youtube.com/watch?v=ogpv984_60A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8062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045632" y="1127083"/>
            <a:ext cx="9756230" cy="4226837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 algn="l">
              <a:defRPr/>
            </a:pPr>
            <a:r>
              <a:rPr/>
              <a:t>Quem é a persona do seu problema?</a:t>
            </a:r>
            <a:br>
              <a:rPr/>
            </a:br>
            <a:br>
              <a:rPr/>
            </a:br>
            <a:r>
              <a:rPr lang="en-US" sz="2800" b="1" i="0" u="none" strike="noStrike" cap="none" spc="0">
                <a:solidFill>
                  <a:schemeClr val="accent1"/>
                </a:solidFill>
                <a:latin typeface="IBM Plex Sans"/>
                <a:ea typeface="Arial"/>
                <a:cs typeface="Arial"/>
              </a:rPr>
              <a:t>Como é o mapa de empatia desta persona?</a:t>
            </a:r>
            <a:br>
              <a:rPr lang="en-US" sz="2800" b="1" i="0" u="none" strike="noStrike" cap="none" spc="0">
                <a:solidFill>
                  <a:schemeClr val="accent1"/>
                </a:solidFill>
                <a:latin typeface="IBM Plex Sans"/>
                <a:ea typeface="Arial"/>
                <a:cs typeface="Arial"/>
              </a:rPr>
            </a:br>
            <a:br>
              <a:rPr lang="en-US" sz="2800" b="1" i="0" u="none" strike="noStrike" cap="none" spc="0">
                <a:solidFill>
                  <a:schemeClr val="accent1"/>
                </a:solidFill>
                <a:latin typeface="IBM Plex Sans"/>
                <a:ea typeface="Arial"/>
                <a:cs typeface="Arial"/>
              </a:rPr>
            </a:br>
            <a:r>
              <a:rPr lang="en-US" sz="2800" b="1" i="0" u="none" strike="noStrike" cap="none" spc="0">
                <a:solidFill>
                  <a:schemeClr val="accent1"/>
                </a:solidFill>
                <a:latin typeface="IBM Plex Sans"/>
                <a:ea typeface="Arial"/>
                <a:cs typeface="Arial"/>
              </a:rPr>
              <a:t>Quem são os stakeholders? </a:t>
            </a:r>
            <a:endParaRPr sz="2800" b="1" i="0" u="none" strike="noStrike" cap="none" spc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2800"/>
          </a:p>
          <a:p>
            <a:pPr algn="l">
              <a:defRPr/>
            </a:pPr>
            <a:r>
              <a:rPr lang="en-US" sz="2800" b="1" i="0" u="none" strike="noStrike" cap="none" spc="0">
                <a:solidFill>
                  <a:schemeClr val="accent1"/>
                </a:solidFill>
                <a:latin typeface="IBM Plex Sans"/>
                <a:ea typeface="Arial"/>
                <a:cs typeface="Arial"/>
              </a:rPr>
              <a:t>O que é importante você medir? Validar?</a:t>
            </a:r>
            <a:endParaRPr sz="2800"/>
          </a:p>
          <a:p>
            <a:pPr algn="l">
              <a:defRPr/>
            </a:pPr>
            <a:endParaRPr sz="2800"/>
          </a:p>
          <a:p>
            <a:pPr algn="l">
              <a:defRPr/>
            </a:pPr>
            <a:r>
              <a:rPr lang="en-US" sz="2800" b="1" i="0" u="none" strike="noStrike" cap="none" spc="0">
                <a:solidFill>
                  <a:schemeClr val="accent1"/>
                </a:solidFill>
                <a:latin typeface="IBM Plex Sans"/>
                <a:ea typeface="Arial"/>
                <a:cs typeface="Arial"/>
              </a:rPr>
              <a:t>Ou o que é importante você mostrar que sabe fazer? </a:t>
            </a:r>
            <a:endParaRPr sz="2800" b="1" i="0" u="none" strike="noStrike" cap="none" spc="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1141188047" name="Title 1"/>
          <p:cNvSpPr>
            <a:spLocks noGrp="1"/>
          </p:cNvSpPr>
          <p:nvPr/>
        </p:nvSpPr>
        <p:spPr bwMode="auto">
          <a:xfrm flipH="0" flipV="0">
            <a:off x="2253128" y="3953205"/>
            <a:ext cx="7589757" cy="485317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609584">
              <a:lnSpc>
                <a:spcPct val="9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  <a:latin typeface="+mj-lt"/>
                <a:ea typeface="Arial"/>
                <a:cs typeface="Arial"/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278784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04799" y="280416"/>
            <a:ext cx="11729709" cy="1338408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/>
              <a:t>Conceito de Persona</a:t>
            </a:r>
            <a:endParaRPr/>
          </a:p>
        </p:txBody>
      </p:sp>
      <p:pic>
        <p:nvPicPr>
          <p:cNvPr id="213748526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965269" y="1008529"/>
            <a:ext cx="7773324" cy="5488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34292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04799" y="280416"/>
            <a:ext cx="11729709" cy="1338408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/>
              <a:t>Conceito de Persona</a:t>
            </a:r>
            <a:r>
              <a:rPr/>
              <a:t>: exemplo</a:t>
            </a:r>
            <a:endParaRPr/>
          </a:p>
        </p:txBody>
      </p:sp>
      <p:pic>
        <p:nvPicPr>
          <p:cNvPr id="207407896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11911" y="918493"/>
            <a:ext cx="5776617" cy="5776617"/>
          </a:xfrm>
          <a:prstGeom prst="rect">
            <a:avLst/>
          </a:prstGeom>
        </p:spPr>
      </p:pic>
      <p:sp>
        <p:nvSpPr>
          <p:cNvPr id="2120408364" name=""/>
          <p:cNvSpPr txBox="1"/>
          <p:nvPr/>
        </p:nvSpPr>
        <p:spPr bwMode="auto">
          <a:xfrm flipH="0" flipV="0">
            <a:off x="6755293" y="918493"/>
            <a:ext cx="5011855" cy="256067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2"/>
                </a:solidFill>
              </a:rPr>
              <a:t>Normalmente construído de forma colaborativa.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endParaRPr b="1">
              <a:solidFill>
                <a:schemeClr val="accent2"/>
              </a:solidFill>
            </a:endParaRPr>
          </a:p>
          <a:p>
            <a:pPr>
              <a:defRPr/>
            </a:pPr>
            <a:endParaRPr b="1">
              <a:solidFill>
                <a:schemeClr val="accent2"/>
              </a:solidFill>
            </a:endParaRPr>
          </a:p>
          <a:p>
            <a:pPr>
              <a:defRPr/>
            </a:pPr>
            <a:r>
              <a:rPr>
                <a:solidFill>
                  <a:schemeClr val="bg2"/>
                </a:solidFill>
              </a:rPr>
              <a:t>Com post-it ou sem...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endParaRPr b="1">
              <a:solidFill>
                <a:schemeClr val="accent2"/>
              </a:solidFill>
            </a:endParaRPr>
          </a:p>
          <a:p>
            <a:pPr>
              <a:defRPr/>
            </a:pPr>
            <a:endParaRPr b="1">
              <a:solidFill>
                <a:schemeClr val="accent2"/>
              </a:solidFill>
            </a:endParaRPr>
          </a:p>
          <a:p>
            <a:pPr>
              <a:defRPr/>
            </a:pPr>
            <a:r>
              <a:rPr>
                <a:solidFill>
                  <a:schemeClr val="bg2"/>
                </a:solidFill>
              </a:rPr>
              <a:t>Outros dados importantes podem ser 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r>
              <a:rPr>
                <a:solidFill>
                  <a:schemeClr val="bg2"/>
                </a:solidFill>
              </a:rPr>
              <a:t>adicionados, por exemplo, dados 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r>
              <a:rPr>
                <a:solidFill>
                  <a:schemeClr val="bg2"/>
                </a:solidFill>
              </a:rPr>
              <a:t>sócio-econômicos.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78224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04799" y="280416"/>
            <a:ext cx="11729709" cy="1338408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/>
              <a:t>Exemplo de demanda</a:t>
            </a:r>
            <a:endParaRPr/>
          </a:p>
        </p:txBody>
      </p:sp>
      <p:sp>
        <p:nvSpPr>
          <p:cNvPr id="1393355763" name=""/>
          <p:cNvSpPr txBox="1"/>
          <p:nvPr/>
        </p:nvSpPr>
        <p:spPr bwMode="auto">
          <a:xfrm flipH="0" flipV="0">
            <a:off x="380391" y="1074131"/>
            <a:ext cx="11636261" cy="2560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2"/>
                </a:solidFill>
              </a:rPr>
              <a:t>Estamos no ano de 2016. Em uma empresa que vende serviços de Inteligência Artificial para o desenvolvimento de inúmeras soluções, entre elas, Assistentes Virtuais.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endParaRPr b="1">
              <a:solidFill>
                <a:schemeClr val="accent2"/>
              </a:solidFill>
            </a:endParaRPr>
          </a:p>
          <a:p>
            <a:pPr>
              <a:defRPr/>
            </a:pPr>
            <a:endParaRPr b="1">
              <a:solidFill>
                <a:schemeClr val="accent2"/>
              </a:solidFill>
            </a:endParaRPr>
          </a:p>
          <a:p>
            <a:pPr>
              <a:defRPr/>
            </a:pPr>
            <a:r>
              <a:rPr>
                <a:solidFill>
                  <a:schemeClr val="bg2"/>
                </a:solidFill>
              </a:rPr>
              <a:t>Gisele (Marketing e Comunicações): Oi Fabrício. Tudo bem? 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r>
              <a:rPr>
                <a:solidFill>
                  <a:schemeClr val="bg2"/>
                </a:solidFill>
              </a:rPr>
              <a:t>Fabrício (Watson): Oi. Tudo bem! E contigo? 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r>
              <a:rPr>
                <a:solidFill>
                  <a:schemeClr val="bg2"/>
                </a:solidFill>
              </a:rPr>
              <a:t>Gisele: Dá para usar o Watson para fazer uma aplicação que conversa com obras de arte? 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r>
              <a:rPr>
                <a:solidFill>
                  <a:schemeClr val="bg2"/>
                </a:solidFill>
              </a:rPr>
              <a:t>Fabrício: ...</a:t>
            </a:r>
            <a:endParaRPr>
              <a:solidFill>
                <a:schemeClr val="bg2"/>
              </a:solidFill>
            </a:endParaRPr>
          </a:p>
          <a:p>
            <a:pPr>
              <a:defRPr/>
            </a:pPr>
            <a:r>
              <a:rPr>
                <a:solidFill>
                  <a:schemeClr val="bg2"/>
                </a:solidFill>
              </a:rPr>
              <a:t>Fabrício: Me explica melhor o que você está imaginando. 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85516567" name=""/>
          <p:cNvSpPr txBox="1"/>
          <p:nvPr/>
        </p:nvSpPr>
        <p:spPr bwMode="auto">
          <a:xfrm flipH="0" flipV="0">
            <a:off x="377153" y="5740011"/>
            <a:ext cx="1168774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2"/>
                </a:solidFill>
              </a:rPr>
              <a:t>Gisele: Precisamos mostrar para o público leigo o que é a nossa tecnologia. </a:t>
            </a:r>
            <a:endParaRPr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51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57452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2336208" y="1546608"/>
            <a:ext cx="7589757" cy="3030939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 algn="ctr">
              <a:defRPr/>
            </a:pPr>
            <a:r>
              <a:rPr/>
              <a:t>Qual é o problema? </a:t>
            </a:r>
            <a:br>
              <a:rPr/>
            </a:br>
            <a:br>
              <a:rPr/>
            </a:br>
            <a:r>
              <a:rPr/>
              <a:t>Quem é a persona desta solução? </a:t>
            </a:r>
            <a:br>
              <a:rPr/>
            </a:br>
            <a:br>
              <a:rPr/>
            </a:br>
            <a:r>
              <a:rPr lang="en-US" sz="2800" b="1" i="0" u="none" strike="noStrike" cap="none" spc="0">
                <a:solidFill>
                  <a:schemeClr val="accent1"/>
                </a:solidFill>
                <a:latin typeface="IBM Plex Sans"/>
                <a:ea typeface="Arial"/>
                <a:cs typeface="Arial"/>
              </a:rPr>
              <a:t>Quem são os stakeholders?</a:t>
            </a:r>
            <a:br>
              <a:rPr/>
            </a:br>
            <a:br>
              <a:rPr/>
            </a:br>
            <a:r>
              <a:rPr lang="en-US" sz="2800" b="1" i="0" u="none" strike="noStrike" cap="none" spc="0">
                <a:solidFill>
                  <a:schemeClr val="accent1"/>
                </a:solidFill>
                <a:latin typeface="+mj-lt"/>
                <a:ea typeface="Arial"/>
                <a:cs typeface="Arial"/>
              </a:rPr>
              <a:t>Como é o mapa de empatia desta persona? </a:t>
            </a:r>
            <a:endParaRPr sz="2800"/>
          </a:p>
          <a:p>
            <a:pPr algn="ctr">
              <a:defRPr/>
            </a:pPr>
            <a:endParaRPr sz="2800"/>
          </a:p>
          <a:p>
            <a:pPr algn="ctr">
              <a:defRPr/>
            </a:pPr>
            <a:endParaRPr sz="2800"/>
          </a:p>
          <a:p>
            <a:pPr algn="ctr">
              <a:defRPr/>
            </a:pPr>
            <a:br>
              <a:rPr/>
            </a:br>
            <a:endParaRPr/>
          </a:p>
        </p:txBody>
      </p:sp>
      <p:sp>
        <p:nvSpPr>
          <p:cNvPr id="995386471" name="Title 1"/>
          <p:cNvSpPr>
            <a:spLocks noGrp="1"/>
          </p:cNvSpPr>
          <p:nvPr/>
        </p:nvSpPr>
        <p:spPr bwMode="auto">
          <a:xfrm flipH="0" flipV="0">
            <a:off x="2253128" y="3953206"/>
            <a:ext cx="7589757" cy="485317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609584">
              <a:lnSpc>
                <a:spcPct val="9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  <a:latin typeface="+mj-lt"/>
                <a:ea typeface="Arial"/>
                <a:cs typeface="Arial"/>
              </a:defRPr>
            </a:lvl1pPr>
          </a:lstStyle>
          <a:p>
            <a:pPr algn="ctr">
              <a:defRPr/>
            </a:pPr>
            <a:r>
              <a:rPr/>
              <a:t> </a:t>
            </a:r>
            <a:endParaRPr/>
          </a:p>
        </p:txBody>
      </p:sp>
      <p:sp>
        <p:nvSpPr>
          <p:cNvPr id="1737428701" name=""/>
          <p:cNvSpPr txBox="1"/>
          <p:nvPr/>
        </p:nvSpPr>
        <p:spPr bwMode="auto">
          <a:xfrm flipH="0" flipV="0">
            <a:off x="94019" y="6399803"/>
            <a:ext cx="2307166" cy="3356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>
                <a:solidFill>
                  <a:schemeClr val="bg2"/>
                </a:solidFill>
              </a:rPr>
              <a:t>(*) Desenhar no quadro</a:t>
            </a:r>
            <a:endParaRPr sz="160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209226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/>
              <a:t>Rascunho da solução</a:t>
            </a:r>
            <a:endParaRPr b="1"/>
          </a:p>
        </p:txBody>
      </p:sp>
      <p:sp>
        <p:nvSpPr>
          <p:cNvPr id="345737263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E2C26B-2510-FC07-9C1C-B9D1BC8F2CB4}" type="slidenum">
              <a:rPr lang="en-US"/>
              <a:t/>
            </a:fld>
            <a:endParaRPr lang="en-US"/>
          </a:p>
        </p:txBody>
      </p:sp>
      <p:pic>
        <p:nvPicPr>
          <p:cNvPr id="1945677851" name="Picture 8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9183" y="1284834"/>
            <a:ext cx="10493094" cy="4844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949396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304798" y="548638"/>
            <a:ext cx="11440564" cy="5770732"/>
          </a:xfrm>
        </p:spPr>
        <p:txBody>
          <a:bodyPr/>
          <a:lstStyle/>
          <a:p>
            <a:pPr>
              <a:defRPr/>
            </a:pPr>
            <a:r>
              <a:rPr lang="en-US" b="1"/>
              <a:t>Rascunho da solução: visão de tecnologia 2024</a:t>
            </a:r>
            <a:endParaRPr b="1"/>
          </a:p>
        </p:txBody>
      </p:sp>
      <p:sp>
        <p:nvSpPr>
          <p:cNvPr id="715811251" name="Slide Number Placeholder 2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2E9814-AA5A-413D-9C70-277F759EE68B}" type="slidenum">
              <a:rPr lang="en-US"/>
              <a:t/>
            </a:fld>
            <a:endParaRPr lang="en-US"/>
          </a:p>
        </p:txBody>
      </p:sp>
      <p:sp>
        <p:nvSpPr>
          <p:cNvPr id="83352902" name=""/>
          <p:cNvSpPr txBox="1"/>
          <p:nvPr/>
        </p:nvSpPr>
        <p:spPr bwMode="auto">
          <a:xfrm flipH="0" flipV="0">
            <a:off x="304798" y="1118955"/>
            <a:ext cx="7039440" cy="5852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STT e TTS: </a:t>
            </a:r>
            <a:endParaRPr/>
          </a:p>
          <a:p>
            <a:pPr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Google Cloud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IBM Cloud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AWS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Microsoft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No próprio device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 b="1"/>
              <a:t>N</a:t>
            </a:r>
            <a:r>
              <a:rPr/>
              <a:t> outras empresas que fornecem este tipo de solução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Modelos abertos no </a:t>
            </a:r>
            <a:r>
              <a:rPr lang="en-US" sz="1800" b="0" i="0" u="sng" strike="noStrike" cap="none" spc="0">
                <a:solidFill>
                  <a:schemeClr val="tx1"/>
                </a:solidFill>
                <a:latin typeface="IBM Plex Sans"/>
                <a:ea typeface="IBM Plex Sans"/>
                <a:cs typeface="IBM Plex Sans"/>
                <a:hlinkClick r:id="rId2" tooltip="https://huggingface.co/"/>
              </a:rPr>
              <a:t>https://huggingface.co/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 i="1"/>
              <a:t>Não faz sentido querer construir o seu do zero.</a:t>
            </a:r>
            <a:r>
              <a:rPr/>
              <a:t> 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Virtual Assistant: 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Watson Assistant da IBM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Dialog Flow do Google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AWS tem uma solução muito estranha...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Microsoft também...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Modelos abertos de </a:t>
            </a:r>
            <a:r>
              <a:rPr lang="en-US" sz="1800" b="0" i="1" u="none" strike="noStrike" cap="none" spc="0">
                <a:solidFill>
                  <a:schemeClr val="tx1"/>
                </a:solidFill>
                <a:latin typeface="IBM Plex Sans"/>
                <a:ea typeface="Arial"/>
                <a:cs typeface="Arial"/>
              </a:rPr>
              <a:t>Language Model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IBM Plex Sans"/>
                <a:ea typeface="Arial"/>
                <a:cs typeface="Arial"/>
              </a:rPr>
              <a:t> no </a:t>
            </a:r>
            <a:r>
              <a:rPr lang="en-US" sz="1800" b="0" i="0" u="sng" strike="noStrike" cap="none" spc="0">
                <a:solidFill>
                  <a:schemeClr val="tx1"/>
                </a:solidFill>
                <a:latin typeface="IBM Plex Sans"/>
                <a:ea typeface="IBM Plex Sans"/>
                <a:cs typeface="IBM Plex Sans"/>
                <a:hlinkClick r:id="rId2" tooltip="https://huggingface.co/"/>
              </a:rPr>
              <a:t>https://huggingface.co/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814424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437830" y="1295440"/>
            <a:ext cx="7589758" cy="485318"/>
          </a:xfrm>
        </p:spPr>
        <p:txBody>
          <a:bodyPr/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pPr algn="ctr">
              <a:defRPr/>
            </a:pPr>
            <a:r>
              <a:rPr>
                <a:solidFill>
                  <a:schemeClr val="tx1"/>
                </a:solidFill>
              </a:rPr>
              <a:t>Isto é o desenho do MVP?</a:t>
            </a:r>
            <a:endParaRPr/>
          </a:p>
        </p:txBody>
      </p:sp>
      <p:sp>
        <p:nvSpPr>
          <p:cNvPr id="1710921436" name="Title 1"/>
          <p:cNvSpPr>
            <a:spLocks noGrp="1"/>
          </p:cNvSpPr>
          <p:nvPr/>
        </p:nvSpPr>
        <p:spPr bwMode="auto">
          <a:xfrm flipH="0" flipV="0">
            <a:off x="-549033" y="1883596"/>
            <a:ext cx="7589757" cy="485317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609584">
              <a:lnSpc>
                <a:spcPct val="9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  <a:latin typeface="+mj-lt"/>
                <a:ea typeface="Arial"/>
                <a:cs typeface="Arial"/>
              </a:defRPr>
            </a:lvl1pPr>
          </a:lstStyle>
          <a:p>
            <a:pPr algn="ctr">
              <a:defRPr/>
            </a:pPr>
            <a:r>
              <a:rPr>
                <a:solidFill>
                  <a:schemeClr val="tx1"/>
                </a:solidFill>
              </a:rPr>
              <a:t>O que é MVP? </a:t>
            </a:r>
            <a:endParaRPr/>
          </a:p>
        </p:txBody>
      </p:sp>
      <p:pic>
        <p:nvPicPr>
          <p:cNvPr id="41322845" name="Picture 8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5126324" y="3227402"/>
            <a:ext cx="6285952" cy="2902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_rels/theme5.xml.rels><?xml version="1.0" encoding="UTF-8" standalone="yes"?><Relationships xmlns="http://schemas.openxmlformats.org/package/2006/relationships"></Relationships>
</file>

<file path=ppt/theme/_rels/theme6.xml.rels><?xml version="1.0" encoding="UTF-8" standalone="yes"?><Relationships xmlns="http://schemas.openxmlformats.org/package/2006/relationships"></Relationships>
</file>

<file path=ppt/theme/_rels/theme7.xml.rels><?xml version="1.0" encoding="UTF-8" standalone="yes"?><Relationships xmlns="http://schemas.openxmlformats.org/package/2006/relationships"></Relationships>
</file>

<file path=ppt/theme/_rels/theme8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IBM_Cloud_Presentation_INTERIM_2017_V01_Plex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Arial"/>
        <a:cs typeface="Arial"/>
      </a:majorFont>
      <a:minorFont>
        <a:latin typeface="IBM Ple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">
      <a:majorFont>
        <a:latin typeface="IBM Plex Sans"/>
        <a:ea typeface="Arial"/>
        <a:cs typeface="Arial"/>
      </a:majorFont>
      <a:minorFont>
        <a:latin typeface="IBM Ple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</a:spDef>
    <a:lnDef>
      <a:spPr bwMode="auto">
        <a:prstGeom prst="rect">
          <a:avLst/>
        </a:prstGeom>
        <a:ln w="6350">
          <a:solidFill>
            <a:schemeClr val="tx2">
              <a:lumMod val="50000"/>
            </a:schemeClr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">
      <a:majorFont>
        <a:latin typeface="IBM Plex Sans"/>
        <a:ea typeface="Arial"/>
        <a:cs typeface="Arial"/>
      </a:majorFont>
      <a:minorFont>
        <a:latin typeface="IBM Ple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</a:spDef>
    <a:lnDef>
      <a:spPr bwMode="auto">
        <a:prstGeom prst="rect">
          <a:avLst/>
        </a:prstGeom>
        <a:ln w="6350">
          <a:solidFill>
            <a:schemeClr val="tx2">
              <a:lumMod val="50000"/>
            </a:schemeClr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">
      <a:majorFont>
        <a:latin typeface="IBM Plex Sans"/>
        <a:ea typeface="Arial"/>
        <a:cs typeface="Arial"/>
      </a:majorFont>
      <a:minorFont>
        <a:latin typeface="IBM Ple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5.xml><?xml version="1.0" encoding="utf-8"?>
<a:theme xmlns:a="http://schemas.openxmlformats.org/drawingml/2006/main" xmlns:r="http://schemas.openxmlformats.org/officeDocument/2006/relationships" xmlns:p="http://schemas.openxmlformats.org/presentation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">
      <a:majorFont>
        <a:latin typeface="IBM Plex Sans"/>
        <a:ea typeface="Arial"/>
        <a:cs typeface="Arial"/>
      </a:majorFont>
      <a:minorFont>
        <a:latin typeface="IBM Ple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6.xml><?xml version="1.0" encoding="utf-8"?>
<a:theme xmlns:a="http://schemas.openxmlformats.org/drawingml/2006/main" xmlns:r="http://schemas.openxmlformats.org/officeDocument/2006/relationships" xmlns:p="http://schemas.openxmlformats.org/presentation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">
      <a:majorFont>
        <a:latin typeface="IBM Plex Sans"/>
        <a:ea typeface="Arial"/>
        <a:cs typeface="Arial"/>
      </a:majorFont>
      <a:minorFont>
        <a:latin typeface="IBM Ple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</a:spDef>
    <a:lnDef>
      <a:spPr bwMode="auto">
        <a:prstGeom prst="rect">
          <a:avLst/>
        </a:prstGeom>
        <a:ln w="6350">
          <a:solidFill>
            <a:schemeClr val="tx2">
              <a:lumMod val="50000"/>
            </a:schemeClr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7.xml><?xml version="1.0" encoding="utf-8"?>
<a:theme xmlns:a="http://schemas.openxmlformats.org/drawingml/2006/main" xmlns:r="http://schemas.openxmlformats.org/officeDocument/2006/relationships" xmlns:p="http://schemas.openxmlformats.org/presentationml/2006/main" name="IBM_Cloud_Presentation_INTERIM_2017_V01_Plex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">
      <a:majorFont>
        <a:latin typeface="IBM Plex Sans"/>
        <a:ea typeface="Arial"/>
        <a:cs typeface="Arial"/>
      </a:majorFont>
      <a:minorFont>
        <a:latin typeface="IBM Ple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8.xml><?xml version="1.0" encoding="utf-8"?>
<a:theme xmlns:a="http://schemas.openxmlformats.org/drawingml/2006/main" xmlns:r="http://schemas.openxmlformats.org/officeDocument/2006/relationships" xmlns:p="http://schemas.openxmlformats.org/presentationml/2006/main" name="IBM_Cloud_Presentation_INTERIM_2017_V01_Plex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">
      <a:majorFont>
        <a:latin typeface="IBM Plex Sans"/>
        <a:ea typeface="Arial"/>
        <a:cs typeface="Arial"/>
      </a:majorFont>
      <a:minorFont>
        <a:latin typeface="IBM Plex San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ONLYOFFICE/7.4.1.36</Application>
  <DocSecurity>0</DocSecurity>
  <PresentationFormat>Widescreen</PresentationFormat>
  <Paragraphs>0</Paragraphs>
  <Slides>26</Slides>
  <Notes>26</Notes>
  <HiddenSlides>0</HiddenSlides>
  <MMClips>2</MMClips>
  <ScaleCrop>0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Theme 1</vt:lpstr>
      <vt:lpstr>Theme 2</vt:lpstr>
      <vt:lpstr>Theme 3</vt:lpstr>
      <vt:lpstr>Theme 4</vt:lpstr>
      <vt:lpstr>Theme 5</vt:lpstr>
      <vt:lpstr>Theme 6</vt:lpstr>
      <vt:lpstr>Theme 7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Bill Mathews</dc:creator>
  <cp:keywords/>
  <dc:description/>
  <dc:identifier/>
  <dc:language/>
  <cp:lastModifiedBy/>
  <cp:revision>324</cp:revision>
  <dcterms:created xsi:type="dcterms:W3CDTF">2017-12-18T03:12:47Z</dcterms:created>
  <dcterms:modified xsi:type="dcterms:W3CDTF">2024-03-20T16:29:44Z</dcterms:modified>
  <cp:category/>
  <cp:contentStatus/>
  <cp:version/>
</cp:coreProperties>
</file>